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</p:sldMasterIdLst>
  <p:notesMasterIdLst>
    <p:notesMasterId r:id="rId14"/>
  </p:notesMasterIdLst>
  <p:sldIdLst>
    <p:sldId id="256" r:id="rId3"/>
    <p:sldId id="262" r:id="rId4"/>
    <p:sldId id="311" r:id="rId5"/>
    <p:sldId id="314" r:id="rId6"/>
    <p:sldId id="312" r:id="rId7"/>
    <p:sldId id="313" r:id="rId8"/>
    <p:sldId id="315" r:id="rId9"/>
    <p:sldId id="316" r:id="rId10"/>
    <p:sldId id="261" r:id="rId11"/>
    <p:sldId id="317" r:id="rId12"/>
    <p:sldId id="310" r:id="rId13"/>
  </p:sldIdLst>
  <p:sldSz cx="9144000" cy="5143500" type="screen16x9"/>
  <p:notesSz cx="6858000" cy="9144000"/>
  <p:embeddedFontLst>
    <p:embeddedFont>
      <p:font typeface="Quicksand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E7D"/>
    <a:srgbClr val="C32B27"/>
    <a:srgbClr val="FE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8E01B-141F-0AF1-D3D5-8D2F2A24006A}" v="1004" dt="2025-07-04T22:28:16.840"/>
    <p1510:client id="{C484F40D-C813-85BC-908F-8187EA337C7C}" v="3383" dt="2025-07-06T00:00:47.254"/>
  </p1510:revLst>
</p1510:revInfo>
</file>

<file path=ppt/tableStyles.xml><?xml version="1.0" encoding="utf-8"?>
<a:tblStyleLst xmlns:a="http://schemas.openxmlformats.org/drawingml/2006/main" def="{0DE0B6B6-CC19-4C0D-A3DB-325B1A954BCC}">
  <a:tblStyle styleId="{0DE0B6B6-CC19-4C0D-A3DB-325B1A954B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553C1E-29B8-4908-8576-62534FEC89C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>
          <a:extLst>
            <a:ext uri="{FF2B5EF4-FFF2-40B4-BE49-F238E27FC236}">
              <a16:creationId xmlns:a16="http://schemas.microsoft.com/office/drawing/2014/main" id="{6A9E27FD-86F9-1F5C-FA49-FFB180E4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de47123842_0_0:notes">
            <a:extLst>
              <a:ext uri="{FF2B5EF4-FFF2-40B4-BE49-F238E27FC236}">
                <a16:creationId xmlns:a16="http://schemas.microsoft.com/office/drawing/2014/main" id="{903C56EB-E484-B043-7265-B2609547E3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de47123842_0_0:notes">
            <a:extLst>
              <a:ext uri="{FF2B5EF4-FFF2-40B4-BE49-F238E27FC236}">
                <a16:creationId xmlns:a16="http://schemas.microsoft.com/office/drawing/2014/main" id="{0CCDAD25-53A2-610B-05AF-83B9C5BB37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029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5" name="Google Shape;13795;g21b62a2b1d7_0_29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6" name="Google Shape;13796;g21b62a2b1d7_0_29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18a0bcefc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18a0bcefc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>
          <a:extLst>
            <a:ext uri="{FF2B5EF4-FFF2-40B4-BE49-F238E27FC236}">
              <a16:creationId xmlns:a16="http://schemas.microsoft.com/office/drawing/2014/main" id="{092C38E9-515F-E16D-E57A-12B3C8049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18a0bcefca_1_5:notes">
            <a:extLst>
              <a:ext uri="{FF2B5EF4-FFF2-40B4-BE49-F238E27FC236}">
                <a16:creationId xmlns:a16="http://schemas.microsoft.com/office/drawing/2014/main" id="{EB16137C-2E89-7247-284A-8A140BAE4E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18a0bcefca_1_5:notes">
            <a:extLst>
              <a:ext uri="{FF2B5EF4-FFF2-40B4-BE49-F238E27FC236}">
                <a16:creationId xmlns:a16="http://schemas.microsoft.com/office/drawing/2014/main" id="{C18AED3F-C703-A32C-4C76-A417E8FD2B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885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>
          <a:extLst>
            <a:ext uri="{FF2B5EF4-FFF2-40B4-BE49-F238E27FC236}">
              <a16:creationId xmlns:a16="http://schemas.microsoft.com/office/drawing/2014/main" id="{98BA2369-44B0-8769-94E4-D5425DF53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18a0bcefca_1_5:notes">
            <a:extLst>
              <a:ext uri="{FF2B5EF4-FFF2-40B4-BE49-F238E27FC236}">
                <a16:creationId xmlns:a16="http://schemas.microsoft.com/office/drawing/2014/main" id="{60ACC305-9E0C-6713-7058-5311CE9F11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18a0bcefca_1_5:notes">
            <a:extLst>
              <a:ext uri="{FF2B5EF4-FFF2-40B4-BE49-F238E27FC236}">
                <a16:creationId xmlns:a16="http://schemas.microsoft.com/office/drawing/2014/main" id="{69A54A52-93BD-E33F-5514-08E18AD5C5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601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>
          <a:extLst>
            <a:ext uri="{FF2B5EF4-FFF2-40B4-BE49-F238E27FC236}">
              <a16:creationId xmlns:a16="http://schemas.microsoft.com/office/drawing/2014/main" id="{CAA5F917-344E-CAD9-A625-5AA2FCB46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18a0bcefca_1_5:notes">
            <a:extLst>
              <a:ext uri="{FF2B5EF4-FFF2-40B4-BE49-F238E27FC236}">
                <a16:creationId xmlns:a16="http://schemas.microsoft.com/office/drawing/2014/main" id="{F3C9DDFF-F812-4A73-DD48-C85F94EB3D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18a0bcefca_1_5:notes">
            <a:extLst>
              <a:ext uri="{FF2B5EF4-FFF2-40B4-BE49-F238E27FC236}">
                <a16:creationId xmlns:a16="http://schemas.microsoft.com/office/drawing/2014/main" id="{73B239F1-7EED-BFB1-B030-18630D4FDF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416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>
          <a:extLst>
            <a:ext uri="{FF2B5EF4-FFF2-40B4-BE49-F238E27FC236}">
              <a16:creationId xmlns:a16="http://schemas.microsoft.com/office/drawing/2014/main" id="{ABD1C652-A865-CA02-E043-711F4E16D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18a0bcefca_1_5:notes">
            <a:extLst>
              <a:ext uri="{FF2B5EF4-FFF2-40B4-BE49-F238E27FC236}">
                <a16:creationId xmlns:a16="http://schemas.microsoft.com/office/drawing/2014/main" id="{9AC19BBE-6C0C-7264-C821-78E23A3256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18a0bcefca_1_5:notes">
            <a:extLst>
              <a:ext uri="{FF2B5EF4-FFF2-40B4-BE49-F238E27FC236}">
                <a16:creationId xmlns:a16="http://schemas.microsoft.com/office/drawing/2014/main" id="{1CF40F19-F338-5AE2-1239-F3F8074D68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787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>
          <a:extLst>
            <a:ext uri="{FF2B5EF4-FFF2-40B4-BE49-F238E27FC236}">
              <a16:creationId xmlns:a16="http://schemas.microsoft.com/office/drawing/2014/main" id="{E5FF4C2D-7EBA-70C1-3C79-4B8CDB90D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18a0bcefca_1_5:notes">
            <a:extLst>
              <a:ext uri="{FF2B5EF4-FFF2-40B4-BE49-F238E27FC236}">
                <a16:creationId xmlns:a16="http://schemas.microsoft.com/office/drawing/2014/main" id="{B1150A0C-914B-52ED-5B7E-1BB2645B2E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18a0bcefca_1_5:notes">
            <a:extLst>
              <a:ext uri="{FF2B5EF4-FFF2-40B4-BE49-F238E27FC236}">
                <a16:creationId xmlns:a16="http://schemas.microsoft.com/office/drawing/2014/main" id="{3D8F6AB8-9480-51A1-0D52-355A8DE93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184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>
          <a:extLst>
            <a:ext uri="{FF2B5EF4-FFF2-40B4-BE49-F238E27FC236}">
              <a16:creationId xmlns:a16="http://schemas.microsoft.com/office/drawing/2014/main" id="{967A97C3-1E42-67AD-D007-E05E5D371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18a0bcefca_1_5:notes">
            <a:extLst>
              <a:ext uri="{FF2B5EF4-FFF2-40B4-BE49-F238E27FC236}">
                <a16:creationId xmlns:a16="http://schemas.microsoft.com/office/drawing/2014/main" id="{4F1A57FC-6D72-F671-4FB5-F08CDCD578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18a0bcefca_1_5:notes">
            <a:extLst>
              <a:ext uri="{FF2B5EF4-FFF2-40B4-BE49-F238E27FC236}">
                <a16:creationId xmlns:a16="http://schemas.microsoft.com/office/drawing/2014/main" id="{D6F4AEF0-5E25-D29B-1D07-6D9305F1C7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506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de471238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de471238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324250" y="1376400"/>
            <a:ext cx="5063700" cy="20850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90974" y="3500275"/>
            <a:ext cx="4700400" cy="475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9525" y="-47625"/>
            <a:ext cx="3676800" cy="5257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114300" y="257175"/>
            <a:ext cx="80325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4572000" y="4910100"/>
            <a:ext cx="46515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14;p2"/>
          <p:cNvGrpSpPr/>
          <p:nvPr/>
        </p:nvGrpSpPr>
        <p:grpSpPr>
          <a:xfrm>
            <a:off x="8312450" y="195075"/>
            <a:ext cx="525800" cy="124200"/>
            <a:chOff x="8312450" y="195075"/>
            <a:chExt cx="525800" cy="124200"/>
          </a:xfrm>
        </p:grpSpPr>
        <p:sp>
          <p:nvSpPr>
            <p:cNvPr id="15" name="Google Shape;15;p2"/>
            <p:cNvSpPr/>
            <p:nvPr/>
          </p:nvSpPr>
          <p:spPr>
            <a:xfrm>
              <a:off x="8312450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13250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714050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3956000" y="4848000"/>
            <a:ext cx="525800" cy="124200"/>
            <a:chOff x="3956000" y="4848000"/>
            <a:chExt cx="525800" cy="124200"/>
          </a:xfrm>
        </p:grpSpPr>
        <p:sp>
          <p:nvSpPr>
            <p:cNvPr id="19" name="Google Shape;19;p2"/>
            <p:cNvSpPr/>
            <p:nvPr/>
          </p:nvSpPr>
          <p:spPr>
            <a:xfrm>
              <a:off x="3956000" y="48480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56800" y="48480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357600" y="48480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16000"/>
            <a:ext cx="6576000" cy="14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1"/>
          </p:nvPr>
        </p:nvSpPr>
        <p:spPr>
          <a:xfrm>
            <a:off x="1284000" y="30304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95" name="Google Shape;95;p11"/>
          <p:cNvCxnSpPr/>
          <p:nvPr/>
        </p:nvCxnSpPr>
        <p:spPr>
          <a:xfrm rot="5400000">
            <a:off x="6827138" y="2571738"/>
            <a:ext cx="3733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6" name="Google Shape;96;p11"/>
          <p:cNvGrpSpPr/>
          <p:nvPr/>
        </p:nvGrpSpPr>
        <p:grpSpPr>
          <a:xfrm rot="10800000">
            <a:off x="8430763" y="2308838"/>
            <a:ext cx="124200" cy="525800"/>
            <a:chOff x="202025" y="2122800"/>
            <a:chExt cx="124200" cy="525800"/>
          </a:xfrm>
        </p:grpSpPr>
        <p:sp>
          <p:nvSpPr>
            <p:cNvPr id="97" name="Google Shape;97;p11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0" name="Google Shape;100;p11"/>
          <p:cNvCxnSpPr/>
          <p:nvPr/>
        </p:nvCxnSpPr>
        <p:spPr>
          <a:xfrm rot="5400000">
            <a:off x="-1416962" y="2571738"/>
            <a:ext cx="3733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1" name="Google Shape;101;p11"/>
          <p:cNvGrpSpPr/>
          <p:nvPr/>
        </p:nvGrpSpPr>
        <p:grpSpPr>
          <a:xfrm rot="10800000" flipH="1">
            <a:off x="589013" y="2308838"/>
            <a:ext cx="124200" cy="525800"/>
            <a:chOff x="202025" y="2122800"/>
            <a:chExt cx="124200" cy="525800"/>
          </a:xfrm>
        </p:grpSpPr>
        <p:sp>
          <p:nvSpPr>
            <p:cNvPr id="102" name="Google Shape;102;p11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1"/>
          <p:cNvSpPr/>
          <p:nvPr/>
        </p:nvSpPr>
        <p:spPr>
          <a:xfrm rot="4476573">
            <a:off x="1089387" y="-2760713"/>
            <a:ext cx="2305994" cy="6128022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1"/>
          <p:cNvSpPr/>
          <p:nvPr/>
        </p:nvSpPr>
        <p:spPr>
          <a:xfrm rot="-5400000">
            <a:off x="4233825" y="209550"/>
            <a:ext cx="619200" cy="92487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1"/>
          <p:cNvSpPr/>
          <p:nvPr/>
        </p:nvSpPr>
        <p:spPr>
          <a:xfrm rot="-4476573" flipH="1">
            <a:off x="6666012" y="-2760713"/>
            <a:ext cx="2305994" cy="6128022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"/>
          </p:nvPr>
        </p:nvSpPr>
        <p:spPr>
          <a:xfrm>
            <a:off x="720000" y="22439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"/>
          </p:nvPr>
        </p:nvSpPr>
        <p:spPr>
          <a:xfrm>
            <a:off x="3419271" y="22439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3"/>
          </p:nvPr>
        </p:nvSpPr>
        <p:spPr>
          <a:xfrm>
            <a:off x="720000" y="40408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4"/>
          </p:nvPr>
        </p:nvSpPr>
        <p:spPr>
          <a:xfrm>
            <a:off x="3419271" y="40408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5"/>
          </p:nvPr>
        </p:nvSpPr>
        <p:spPr>
          <a:xfrm>
            <a:off x="6118549" y="22439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6"/>
          </p:nvPr>
        </p:nvSpPr>
        <p:spPr>
          <a:xfrm>
            <a:off x="6118549" y="40408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7" hasCustomPrompt="1"/>
          </p:nvPr>
        </p:nvSpPr>
        <p:spPr>
          <a:xfrm>
            <a:off x="818402" y="1136733"/>
            <a:ext cx="734700" cy="447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8" hasCustomPrompt="1"/>
          </p:nvPr>
        </p:nvSpPr>
        <p:spPr>
          <a:xfrm>
            <a:off x="818402" y="2941179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9" hasCustomPrompt="1"/>
          </p:nvPr>
        </p:nvSpPr>
        <p:spPr>
          <a:xfrm>
            <a:off x="3517677" y="1136733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3" hasCustomPrompt="1"/>
          </p:nvPr>
        </p:nvSpPr>
        <p:spPr>
          <a:xfrm>
            <a:off x="3517677" y="2941179"/>
            <a:ext cx="734700" cy="447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4" hasCustomPrompt="1"/>
          </p:nvPr>
        </p:nvSpPr>
        <p:spPr>
          <a:xfrm>
            <a:off x="6216952" y="1136733"/>
            <a:ext cx="734700" cy="447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5" hasCustomPrompt="1"/>
          </p:nvPr>
        </p:nvSpPr>
        <p:spPr>
          <a:xfrm>
            <a:off x="6216952" y="2941179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6"/>
          </p:nvPr>
        </p:nvSpPr>
        <p:spPr>
          <a:xfrm>
            <a:off x="720000" y="1641475"/>
            <a:ext cx="2305500" cy="7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7"/>
          </p:nvPr>
        </p:nvSpPr>
        <p:spPr>
          <a:xfrm>
            <a:off x="3419275" y="1641475"/>
            <a:ext cx="2305500" cy="7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8"/>
          </p:nvPr>
        </p:nvSpPr>
        <p:spPr>
          <a:xfrm>
            <a:off x="6118550" y="1641475"/>
            <a:ext cx="2305500" cy="7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9"/>
          </p:nvPr>
        </p:nvSpPr>
        <p:spPr>
          <a:xfrm>
            <a:off x="720000" y="3438525"/>
            <a:ext cx="2305500" cy="7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20"/>
          </p:nvPr>
        </p:nvSpPr>
        <p:spPr>
          <a:xfrm>
            <a:off x="3419275" y="3438525"/>
            <a:ext cx="2305500" cy="7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21"/>
          </p:nvPr>
        </p:nvSpPr>
        <p:spPr>
          <a:xfrm>
            <a:off x="6118550" y="3438525"/>
            <a:ext cx="2305500" cy="7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/>
          <p:nvPr/>
        </p:nvSpPr>
        <p:spPr>
          <a:xfrm rot="-5400000">
            <a:off x="4224225" y="261975"/>
            <a:ext cx="590700" cy="92487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3"/>
          <p:cNvSpPr/>
          <p:nvPr/>
        </p:nvSpPr>
        <p:spPr>
          <a:xfrm rot="5400000">
            <a:off x="4314750" y="-4314750"/>
            <a:ext cx="619200" cy="92487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" name="Google Shape;131;p13"/>
          <p:cNvCxnSpPr/>
          <p:nvPr/>
        </p:nvCxnSpPr>
        <p:spPr>
          <a:xfrm>
            <a:off x="7105650" y="338100"/>
            <a:ext cx="24417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3"/>
          <p:cNvCxnSpPr/>
          <p:nvPr/>
        </p:nvCxnSpPr>
        <p:spPr>
          <a:xfrm>
            <a:off x="-180975" y="4862625"/>
            <a:ext cx="24417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" name="Google Shape;133;p13"/>
          <p:cNvGrpSpPr/>
          <p:nvPr/>
        </p:nvGrpSpPr>
        <p:grpSpPr>
          <a:xfrm>
            <a:off x="8721325" y="2122800"/>
            <a:ext cx="124200" cy="525800"/>
            <a:chOff x="8721325" y="2122800"/>
            <a:chExt cx="124200" cy="525800"/>
          </a:xfrm>
        </p:grpSpPr>
        <p:sp>
          <p:nvSpPr>
            <p:cNvPr id="134" name="Google Shape;134;p13"/>
            <p:cNvSpPr/>
            <p:nvPr/>
          </p:nvSpPr>
          <p:spPr>
            <a:xfrm rot="5400000">
              <a:off x="87213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rot="5400000">
              <a:off x="87213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5400000">
              <a:off x="87213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3"/>
          <p:cNvGrpSpPr/>
          <p:nvPr/>
        </p:nvGrpSpPr>
        <p:grpSpPr>
          <a:xfrm>
            <a:off x="202025" y="2122800"/>
            <a:ext cx="124200" cy="525800"/>
            <a:chOff x="202025" y="2122800"/>
            <a:chExt cx="124200" cy="525800"/>
          </a:xfrm>
        </p:grpSpPr>
        <p:sp>
          <p:nvSpPr>
            <p:cNvPr id="138" name="Google Shape;138;p13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/>
          <p:nvPr/>
        </p:nvSpPr>
        <p:spPr>
          <a:xfrm>
            <a:off x="-101600" y="-114225"/>
            <a:ext cx="9245700" cy="5257800"/>
          </a:xfrm>
          <a:prstGeom prst="triangle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title"/>
          </p:nvPr>
        </p:nvSpPr>
        <p:spPr>
          <a:xfrm>
            <a:off x="2391900" y="3100288"/>
            <a:ext cx="4360200" cy="5319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1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883875" y="2281050"/>
            <a:ext cx="3672300" cy="12363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title" idx="2" hasCustomPrompt="1"/>
          </p:nvPr>
        </p:nvSpPr>
        <p:spPr>
          <a:xfrm>
            <a:off x="883875" y="1022925"/>
            <a:ext cx="1179600" cy="1033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5"/>
          <p:cNvSpPr txBox="1">
            <a:spLocks noGrp="1"/>
          </p:cNvSpPr>
          <p:nvPr>
            <p:ph type="subTitle" idx="1"/>
          </p:nvPr>
        </p:nvSpPr>
        <p:spPr>
          <a:xfrm>
            <a:off x="883875" y="3741975"/>
            <a:ext cx="367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>
          <a:xfrm>
            <a:off x="4803775" y="1881000"/>
            <a:ext cx="3537900" cy="1411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2" hasCustomPrompt="1"/>
          </p:nvPr>
        </p:nvSpPr>
        <p:spPr>
          <a:xfrm>
            <a:off x="7162125" y="699075"/>
            <a:ext cx="1179600" cy="1033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1"/>
          </p:nvPr>
        </p:nvSpPr>
        <p:spPr>
          <a:xfrm>
            <a:off x="4803775" y="3341925"/>
            <a:ext cx="35379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>
            <a:spLocks noGrp="1"/>
          </p:cNvSpPr>
          <p:nvPr>
            <p:ph type="title"/>
          </p:nvPr>
        </p:nvSpPr>
        <p:spPr>
          <a:xfrm>
            <a:off x="720000" y="1144825"/>
            <a:ext cx="3169500" cy="16320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1"/>
          </p:nvPr>
        </p:nvSpPr>
        <p:spPr>
          <a:xfrm>
            <a:off x="720000" y="3091125"/>
            <a:ext cx="3169500" cy="12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>
            <a:spLocks noGrp="1"/>
          </p:cNvSpPr>
          <p:nvPr>
            <p:ph type="pic" idx="2"/>
          </p:nvPr>
        </p:nvSpPr>
        <p:spPr>
          <a:xfrm>
            <a:off x="4433375" y="914125"/>
            <a:ext cx="3942000" cy="35391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7" name="Google Shape;157;p17"/>
          <p:cNvGrpSpPr/>
          <p:nvPr/>
        </p:nvGrpSpPr>
        <p:grpSpPr>
          <a:xfrm rot="5400000">
            <a:off x="292975" y="2713825"/>
            <a:ext cx="124200" cy="525800"/>
            <a:chOff x="202025" y="2122800"/>
            <a:chExt cx="124200" cy="525800"/>
          </a:xfrm>
        </p:grpSpPr>
        <p:sp>
          <p:nvSpPr>
            <p:cNvPr id="158" name="Google Shape;158;p17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17"/>
          <p:cNvGrpSpPr/>
          <p:nvPr/>
        </p:nvGrpSpPr>
        <p:grpSpPr>
          <a:xfrm rot="5400000">
            <a:off x="7970125" y="65875"/>
            <a:ext cx="124200" cy="525800"/>
            <a:chOff x="202025" y="2122800"/>
            <a:chExt cx="124200" cy="525800"/>
          </a:xfrm>
        </p:grpSpPr>
        <p:sp>
          <p:nvSpPr>
            <p:cNvPr id="162" name="Google Shape;162;p17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371600" y="1392000"/>
            <a:ext cx="3233100" cy="11736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1"/>
          </p:nvPr>
        </p:nvSpPr>
        <p:spPr>
          <a:xfrm>
            <a:off x="1371600" y="2565600"/>
            <a:ext cx="3233100" cy="11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8" name="Google Shape;168;p18"/>
          <p:cNvCxnSpPr/>
          <p:nvPr/>
        </p:nvCxnSpPr>
        <p:spPr>
          <a:xfrm rot="10800000">
            <a:off x="249600" y="-25"/>
            <a:ext cx="0" cy="157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8"/>
          <p:cNvCxnSpPr/>
          <p:nvPr/>
        </p:nvCxnSpPr>
        <p:spPr>
          <a:xfrm rot="10800000">
            <a:off x="249600" y="3632175"/>
            <a:ext cx="0" cy="157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0" name="Google Shape;170;p18"/>
          <p:cNvGrpSpPr/>
          <p:nvPr/>
        </p:nvGrpSpPr>
        <p:grpSpPr>
          <a:xfrm>
            <a:off x="187500" y="2286700"/>
            <a:ext cx="124200" cy="525800"/>
            <a:chOff x="202025" y="2122800"/>
            <a:chExt cx="124200" cy="525800"/>
          </a:xfrm>
        </p:grpSpPr>
        <p:sp>
          <p:nvSpPr>
            <p:cNvPr id="171" name="Google Shape;171;p18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8"/>
          <p:cNvSpPr/>
          <p:nvPr/>
        </p:nvSpPr>
        <p:spPr>
          <a:xfrm flipH="1">
            <a:off x="7977165" y="-47625"/>
            <a:ext cx="1172700" cy="5257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/>
          <p:nvPr/>
        </p:nvSpPr>
        <p:spPr>
          <a:xfrm rot="5400000">
            <a:off x="2628625" y="-2470000"/>
            <a:ext cx="4842300" cy="10099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5263588" y="1525975"/>
            <a:ext cx="2761200" cy="12660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1"/>
          </p:nvPr>
        </p:nvSpPr>
        <p:spPr>
          <a:xfrm>
            <a:off x="5263719" y="2715825"/>
            <a:ext cx="27612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9" name="Google Shape;179;p19"/>
          <p:cNvCxnSpPr/>
          <p:nvPr/>
        </p:nvCxnSpPr>
        <p:spPr>
          <a:xfrm rot="10800000">
            <a:off x="370975" y="4953000"/>
            <a:ext cx="83571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0" name="Google Shape;180;p19"/>
          <p:cNvGrpSpPr/>
          <p:nvPr/>
        </p:nvGrpSpPr>
        <p:grpSpPr>
          <a:xfrm rot="-5400000">
            <a:off x="2175700" y="4488925"/>
            <a:ext cx="124200" cy="525800"/>
            <a:chOff x="202025" y="2122800"/>
            <a:chExt cx="124200" cy="525800"/>
          </a:xfrm>
        </p:grpSpPr>
        <p:sp>
          <p:nvSpPr>
            <p:cNvPr id="181" name="Google Shape;181;p19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4" name="Google Shape;184;p19"/>
          <p:cNvCxnSpPr/>
          <p:nvPr/>
        </p:nvCxnSpPr>
        <p:spPr>
          <a:xfrm rot="10800000">
            <a:off x="269950" y="182675"/>
            <a:ext cx="8341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5" name="Google Shape;185;p19"/>
          <p:cNvGrpSpPr/>
          <p:nvPr/>
        </p:nvGrpSpPr>
        <p:grpSpPr>
          <a:xfrm rot="-5400000" flipH="1">
            <a:off x="6682150" y="120950"/>
            <a:ext cx="124200" cy="525800"/>
            <a:chOff x="202025" y="2122800"/>
            <a:chExt cx="124200" cy="525800"/>
          </a:xfrm>
        </p:grpSpPr>
        <p:sp>
          <p:nvSpPr>
            <p:cNvPr id="186" name="Google Shape;186;p19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>
            <a:spLocks noGrp="1"/>
          </p:cNvSpPr>
          <p:nvPr>
            <p:ph type="subTitle" idx="1"/>
          </p:nvPr>
        </p:nvSpPr>
        <p:spPr>
          <a:xfrm>
            <a:off x="720000" y="1434300"/>
            <a:ext cx="6207900" cy="30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92" name="Google Shape;192;p20"/>
          <p:cNvCxnSpPr/>
          <p:nvPr/>
        </p:nvCxnSpPr>
        <p:spPr>
          <a:xfrm rot="5400000">
            <a:off x="-1649112" y="2571738"/>
            <a:ext cx="3733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3" name="Google Shape;193;p20"/>
          <p:cNvGrpSpPr/>
          <p:nvPr/>
        </p:nvGrpSpPr>
        <p:grpSpPr>
          <a:xfrm rot="10800000" flipH="1">
            <a:off x="356863" y="2308838"/>
            <a:ext cx="124200" cy="525800"/>
            <a:chOff x="202025" y="2122800"/>
            <a:chExt cx="124200" cy="525800"/>
          </a:xfrm>
        </p:grpSpPr>
        <p:sp>
          <p:nvSpPr>
            <p:cNvPr id="194" name="Google Shape;194;p20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0"/>
          <p:cNvSpPr/>
          <p:nvPr/>
        </p:nvSpPr>
        <p:spPr>
          <a:xfrm rot="-5400000">
            <a:off x="8126100" y="914450"/>
            <a:ext cx="1091700" cy="9441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"/>
          <p:cNvSpPr/>
          <p:nvPr/>
        </p:nvSpPr>
        <p:spPr>
          <a:xfrm rot="-5400000">
            <a:off x="8126100" y="3524300"/>
            <a:ext cx="1091700" cy="9441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439775" y="2414400"/>
            <a:ext cx="6264600" cy="8418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3982201" y="1323975"/>
            <a:ext cx="1179600" cy="1033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439775" y="3256200"/>
            <a:ext cx="6264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subTitle" idx="1"/>
          </p:nvPr>
        </p:nvSpPr>
        <p:spPr>
          <a:xfrm>
            <a:off x="713225" y="1250550"/>
            <a:ext cx="5531400" cy="1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02" name="Google Shape;202;p21"/>
          <p:cNvCxnSpPr/>
          <p:nvPr/>
        </p:nvCxnSpPr>
        <p:spPr>
          <a:xfrm rot="10800000">
            <a:off x="8355000" y="-520300"/>
            <a:ext cx="0" cy="157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21"/>
          <p:cNvCxnSpPr/>
          <p:nvPr/>
        </p:nvCxnSpPr>
        <p:spPr>
          <a:xfrm rot="10800000">
            <a:off x="4722800" y="-520300"/>
            <a:ext cx="0" cy="157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4" name="Google Shape;204;p21"/>
          <p:cNvGrpSpPr/>
          <p:nvPr/>
        </p:nvGrpSpPr>
        <p:grpSpPr>
          <a:xfrm rot="5400000">
            <a:off x="6532275" y="5800"/>
            <a:ext cx="124200" cy="525800"/>
            <a:chOff x="202025" y="2122800"/>
            <a:chExt cx="124200" cy="525800"/>
          </a:xfrm>
        </p:grpSpPr>
        <p:sp>
          <p:nvSpPr>
            <p:cNvPr id="205" name="Google Shape;205;p21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8" name="Google Shape;208;p21"/>
          <p:cNvCxnSpPr/>
          <p:nvPr/>
        </p:nvCxnSpPr>
        <p:spPr>
          <a:xfrm>
            <a:off x="242875" y="3598850"/>
            <a:ext cx="0" cy="157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21"/>
          <p:cNvCxnSpPr/>
          <p:nvPr/>
        </p:nvCxnSpPr>
        <p:spPr>
          <a:xfrm>
            <a:off x="242875" y="-33350"/>
            <a:ext cx="0" cy="157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21"/>
          <p:cNvGrpSpPr/>
          <p:nvPr/>
        </p:nvGrpSpPr>
        <p:grpSpPr>
          <a:xfrm rot="10800000">
            <a:off x="180775" y="2364325"/>
            <a:ext cx="124200" cy="525800"/>
            <a:chOff x="202025" y="2122800"/>
            <a:chExt cx="124200" cy="525800"/>
          </a:xfrm>
        </p:grpSpPr>
        <p:sp>
          <p:nvSpPr>
            <p:cNvPr id="211" name="Google Shape;211;p21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1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1"/>
          </p:nvPr>
        </p:nvSpPr>
        <p:spPr>
          <a:xfrm>
            <a:off x="4833150" y="3203900"/>
            <a:ext cx="28821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subTitle" idx="2"/>
          </p:nvPr>
        </p:nvSpPr>
        <p:spPr>
          <a:xfrm>
            <a:off x="1143100" y="3203900"/>
            <a:ext cx="28821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ubTitle" idx="3"/>
          </p:nvPr>
        </p:nvSpPr>
        <p:spPr>
          <a:xfrm>
            <a:off x="1142975" y="2716275"/>
            <a:ext cx="28821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subTitle" idx="4"/>
          </p:nvPr>
        </p:nvSpPr>
        <p:spPr>
          <a:xfrm>
            <a:off x="4833150" y="2716275"/>
            <a:ext cx="28821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22"/>
          <p:cNvSpPr/>
          <p:nvPr/>
        </p:nvSpPr>
        <p:spPr>
          <a:xfrm rot="5400000">
            <a:off x="-89375" y="1341925"/>
            <a:ext cx="897600" cy="7764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2"/>
          <p:cNvSpPr/>
          <p:nvPr/>
        </p:nvSpPr>
        <p:spPr>
          <a:xfrm rot="-5400000" flipH="1">
            <a:off x="8307000" y="3008800"/>
            <a:ext cx="897600" cy="7764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22"/>
          <p:cNvGrpSpPr/>
          <p:nvPr/>
        </p:nvGrpSpPr>
        <p:grpSpPr>
          <a:xfrm>
            <a:off x="229900" y="539500"/>
            <a:ext cx="124200" cy="525800"/>
            <a:chOff x="202025" y="2122800"/>
            <a:chExt cx="124200" cy="525800"/>
          </a:xfrm>
        </p:grpSpPr>
        <p:sp>
          <p:nvSpPr>
            <p:cNvPr id="223" name="Google Shape;223;p22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22"/>
          <p:cNvGrpSpPr/>
          <p:nvPr/>
        </p:nvGrpSpPr>
        <p:grpSpPr>
          <a:xfrm>
            <a:off x="8761000" y="4341100"/>
            <a:ext cx="124200" cy="525800"/>
            <a:chOff x="202025" y="2122800"/>
            <a:chExt cx="124200" cy="525800"/>
          </a:xfrm>
        </p:grpSpPr>
        <p:sp>
          <p:nvSpPr>
            <p:cNvPr id="227" name="Google Shape;227;p22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subTitle" idx="1"/>
          </p:nvPr>
        </p:nvSpPr>
        <p:spPr>
          <a:xfrm>
            <a:off x="5099673" y="1400900"/>
            <a:ext cx="2947800" cy="32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subTitle" idx="2"/>
          </p:nvPr>
        </p:nvSpPr>
        <p:spPr>
          <a:xfrm>
            <a:off x="1096527" y="1400900"/>
            <a:ext cx="2947800" cy="32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34" name="Google Shape;234;p23"/>
          <p:cNvCxnSpPr/>
          <p:nvPr/>
        </p:nvCxnSpPr>
        <p:spPr>
          <a:xfrm rot="10800000">
            <a:off x="-28650" y="4769800"/>
            <a:ext cx="91965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23"/>
          <p:cNvSpPr/>
          <p:nvPr/>
        </p:nvSpPr>
        <p:spPr>
          <a:xfrm rot="5400000">
            <a:off x="36450" y="4415350"/>
            <a:ext cx="597900" cy="708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23"/>
          <p:cNvGrpSpPr/>
          <p:nvPr/>
        </p:nvGrpSpPr>
        <p:grpSpPr>
          <a:xfrm>
            <a:off x="7904975" y="195075"/>
            <a:ext cx="525800" cy="124200"/>
            <a:chOff x="7904975" y="195075"/>
            <a:chExt cx="525800" cy="124200"/>
          </a:xfrm>
        </p:grpSpPr>
        <p:sp>
          <p:nvSpPr>
            <p:cNvPr id="237" name="Google Shape;237;p23"/>
            <p:cNvSpPr/>
            <p:nvPr/>
          </p:nvSpPr>
          <p:spPr>
            <a:xfrm>
              <a:off x="79049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81057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83065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23"/>
          <p:cNvGrpSpPr/>
          <p:nvPr/>
        </p:nvGrpSpPr>
        <p:grpSpPr>
          <a:xfrm>
            <a:off x="720000" y="195075"/>
            <a:ext cx="525800" cy="124200"/>
            <a:chOff x="7904975" y="195075"/>
            <a:chExt cx="525800" cy="124200"/>
          </a:xfrm>
        </p:grpSpPr>
        <p:sp>
          <p:nvSpPr>
            <p:cNvPr id="241" name="Google Shape;241;p23"/>
            <p:cNvSpPr/>
            <p:nvPr/>
          </p:nvSpPr>
          <p:spPr>
            <a:xfrm>
              <a:off x="79049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81057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83065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4"/>
          <p:cNvSpPr txBox="1">
            <a:spLocks noGrp="1"/>
          </p:cNvSpPr>
          <p:nvPr>
            <p:ph type="subTitle" idx="1"/>
          </p:nvPr>
        </p:nvSpPr>
        <p:spPr>
          <a:xfrm>
            <a:off x="5350735" y="2840000"/>
            <a:ext cx="2759700" cy="15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4"/>
          <p:cNvSpPr txBox="1">
            <a:spLocks noGrp="1"/>
          </p:cNvSpPr>
          <p:nvPr>
            <p:ph type="subTitle" idx="2"/>
          </p:nvPr>
        </p:nvSpPr>
        <p:spPr>
          <a:xfrm>
            <a:off x="1933788" y="1401725"/>
            <a:ext cx="2759700" cy="15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24"/>
          <p:cNvCxnSpPr/>
          <p:nvPr/>
        </p:nvCxnSpPr>
        <p:spPr>
          <a:xfrm rot="10800000">
            <a:off x="6689425" y="-520300"/>
            <a:ext cx="0" cy="157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24"/>
          <p:cNvCxnSpPr/>
          <p:nvPr/>
        </p:nvCxnSpPr>
        <p:spPr>
          <a:xfrm rot="10800000">
            <a:off x="3057225" y="-520300"/>
            <a:ext cx="0" cy="157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0" name="Google Shape;250;p24"/>
          <p:cNvGrpSpPr/>
          <p:nvPr/>
        </p:nvGrpSpPr>
        <p:grpSpPr>
          <a:xfrm rot="5400000">
            <a:off x="4866700" y="5800"/>
            <a:ext cx="124200" cy="525800"/>
            <a:chOff x="202025" y="2122800"/>
            <a:chExt cx="124200" cy="525800"/>
          </a:xfrm>
        </p:grpSpPr>
        <p:sp>
          <p:nvSpPr>
            <p:cNvPr id="251" name="Google Shape;251;p24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4" name="Google Shape;254;p24"/>
          <p:cNvCxnSpPr/>
          <p:nvPr/>
        </p:nvCxnSpPr>
        <p:spPr>
          <a:xfrm rot="10800000">
            <a:off x="6689425" y="4118375"/>
            <a:ext cx="0" cy="157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24"/>
          <p:cNvCxnSpPr/>
          <p:nvPr/>
        </p:nvCxnSpPr>
        <p:spPr>
          <a:xfrm rot="10800000">
            <a:off x="3057225" y="4118375"/>
            <a:ext cx="0" cy="157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6" name="Google Shape;256;p24"/>
          <p:cNvGrpSpPr/>
          <p:nvPr/>
        </p:nvGrpSpPr>
        <p:grpSpPr>
          <a:xfrm rot="5400000">
            <a:off x="4866700" y="4644475"/>
            <a:ext cx="124200" cy="525800"/>
            <a:chOff x="202025" y="2122800"/>
            <a:chExt cx="124200" cy="525800"/>
          </a:xfrm>
        </p:grpSpPr>
        <p:sp>
          <p:nvSpPr>
            <p:cNvPr id="257" name="Google Shape;257;p24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subTitle" idx="1"/>
          </p:nvPr>
        </p:nvSpPr>
        <p:spPr>
          <a:xfrm>
            <a:off x="901663" y="2953775"/>
            <a:ext cx="21918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subTitle" idx="2"/>
          </p:nvPr>
        </p:nvSpPr>
        <p:spPr>
          <a:xfrm>
            <a:off x="3458109" y="3513200"/>
            <a:ext cx="21918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subTitle" idx="3"/>
          </p:nvPr>
        </p:nvSpPr>
        <p:spPr>
          <a:xfrm>
            <a:off x="6014559" y="2953775"/>
            <a:ext cx="21918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subTitle" idx="4"/>
          </p:nvPr>
        </p:nvSpPr>
        <p:spPr>
          <a:xfrm>
            <a:off x="909913" y="2451725"/>
            <a:ext cx="217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subTitle" idx="5"/>
          </p:nvPr>
        </p:nvSpPr>
        <p:spPr>
          <a:xfrm>
            <a:off x="3466359" y="3011150"/>
            <a:ext cx="217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subTitle" idx="6"/>
          </p:nvPr>
        </p:nvSpPr>
        <p:spPr>
          <a:xfrm>
            <a:off x="6022809" y="2451725"/>
            <a:ext cx="217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268" name="Google Shape;268;p25"/>
          <p:cNvCxnSpPr/>
          <p:nvPr/>
        </p:nvCxnSpPr>
        <p:spPr>
          <a:xfrm>
            <a:off x="342900" y="-47625"/>
            <a:ext cx="0" cy="5210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25"/>
          <p:cNvCxnSpPr/>
          <p:nvPr/>
        </p:nvCxnSpPr>
        <p:spPr>
          <a:xfrm>
            <a:off x="8772525" y="-47625"/>
            <a:ext cx="0" cy="5210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" name="Google Shape;270;p25"/>
          <p:cNvGrpSpPr/>
          <p:nvPr/>
        </p:nvGrpSpPr>
        <p:grpSpPr>
          <a:xfrm>
            <a:off x="7904975" y="195075"/>
            <a:ext cx="525800" cy="124200"/>
            <a:chOff x="7904975" y="195075"/>
            <a:chExt cx="525800" cy="124200"/>
          </a:xfrm>
        </p:grpSpPr>
        <p:sp>
          <p:nvSpPr>
            <p:cNvPr id="271" name="Google Shape;271;p25"/>
            <p:cNvSpPr/>
            <p:nvPr/>
          </p:nvSpPr>
          <p:spPr>
            <a:xfrm>
              <a:off x="79049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81057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83065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25"/>
          <p:cNvGrpSpPr/>
          <p:nvPr/>
        </p:nvGrpSpPr>
        <p:grpSpPr>
          <a:xfrm>
            <a:off x="546675" y="195075"/>
            <a:ext cx="525800" cy="124200"/>
            <a:chOff x="546675" y="195075"/>
            <a:chExt cx="525800" cy="124200"/>
          </a:xfrm>
        </p:grpSpPr>
        <p:sp>
          <p:nvSpPr>
            <p:cNvPr id="275" name="Google Shape;275;p25"/>
            <p:cNvSpPr/>
            <p:nvPr/>
          </p:nvSpPr>
          <p:spPr>
            <a:xfrm>
              <a:off x="5466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7474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9482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25"/>
          <p:cNvGrpSpPr/>
          <p:nvPr/>
        </p:nvGrpSpPr>
        <p:grpSpPr>
          <a:xfrm>
            <a:off x="7904975" y="4862200"/>
            <a:ext cx="525800" cy="124200"/>
            <a:chOff x="7904975" y="195075"/>
            <a:chExt cx="525800" cy="124200"/>
          </a:xfrm>
        </p:grpSpPr>
        <p:sp>
          <p:nvSpPr>
            <p:cNvPr id="279" name="Google Shape;279;p25"/>
            <p:cNvSpPr/>
            <p:nvPr/>
          </p:nvSpPr>
          <p:spPr>
            <a:xfrm>
              <a:off x="79049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81057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83065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25"/>
          <p:cNvGrpSpPr/>
          <p:nvPr/>
        </p:nvGrpSpPr>
        <p:grpSpPr>
          <a:xfrm>
            <a:off x="546675" y="4862200"/>
            <a:ext cx="525800" cy="124200"/>
            <a:chOff x="546675" y="195075"/>
            <a:chExt cx="525800" cy="124200"/>
          </a:xfrm>
        </p:grpSpPr>
        <p:sp>
          <p:nvSpPr>
            <p:cNvPr id="283" name="Google Shape;283;p25"/>
            <p:cNvSpPr/>
            <p:nvPr/>
          </p:nvSpPr>
          <p:spPr>
            <a:xfrm>
              <a:off x="5466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7474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9482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1"/>
          </p:nvPr>
        </p:nvSpPr>
        <p:spPr>
          <a:xfrm>
            <a:off x="795625" y="3198650"/>
            <a:ext cx="22086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ubTitle" idx="2"/>
          </p:nvPr>
        </p:nvSpPr>
        <p:spPr>
          <a:xfrm>
            <a:off x="3353059" y="3198650"/>
            <a:ext cx="22086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5914639" y="3198650"/>
            <a:ext cx="22086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6"/>
          <p:cNvSpPr txBox="1">
            <a:spLocks noGrp="1"/>
          </p:cNvSpPr>
          <p:nvPr>
            <p:ph type="subTitle" idx="4"/>
          </p:nvPr>
        </p:nvSpPr>
        <p:spPr>
          <a:xfrm>
            <a:off x="804025" y="2594600"/>
            <a:ext cx="21918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26"/>
          <p:cNvSpPr txBox="1">
            <a:spLocks noGrp="1"/>
          </p:cNvSpPr>
          <p:nvPr>
            <p:ph type="subTitle" idx="5"/>
          </p:nvPr>
        </p:nvSpPr>
        <p:spPr>
          <a:xfrm>
            <a:off x="3361459" y="2594600"/>
            <a:ext cx="21918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3" name="Google Shape;293;p26"/>
          <p:cNvSpPr txBox="1">
            <a:spLocks noGrp="1"/>
          </p:cNvSpPr>
          <p:nvPr>
            <p:ph type="subTitle" idx="6"/>
          </p:nvPr>
        </p:nvSpPr>
        <p:spPr>
          <a:xfrm>
            <a:off x="5923039" y="2594600"/>
            <a:ext cx="21918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7"/>
          <p:cNvSpPr txBox="1">
            <a:spLocks noGrp="1"/>
          </p:cNvSpPr>
          <p:nvPr>
            <p:ph type="subTitle" idx="1"/>
          </p:nvPr>
        </p:nvSpPr>
        <p:spPr>
          <a:xfrm>
            <a:off x="2445448" y="2204775"/>
            <a:ext cx="2036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7"/>
          <p:cNvSpPr txBox="1">
            <a:spLocks noGrp="1"/>
          </p:cNvSpPr>
          <p:nvPr>
            <p:ph type="subTitle" idx="2"/>
          </p:nvPr>
        </p:nvSpPr>
        <p:spPr>
          <a:xfrm>
            <a:off x="5582589" y="2204775"/>
            <a:ext cx="2036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subTitle" idx="3"/>
          </p:nvPr>
        </p:nvSpPr>
        <p:spPr>
          <a:xfrm>
            <a:off x="2445448" y="3638175"/>
            <a:ext cx="2036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7"/>
          <p:cNvSpPr txBox="1">
            <a:spLocks noGrp="1"/>
          </p:cNvSpPr>
          <p:nvPr>
            <p:ph type="subTitle" idx="4"/>
          </p:nvPr>
        </p:nvSpPr>
        <p:spPr>
          <a:xfrm>
            <a:off x="5582589" y="3638175"/>
            <a:ext cx="2036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7"/>
          <p:cNvSpPr txBox="1">
            <a:spLocks noGrp="1"/>
          </p:cNvSpPr>
          <p:nvPr>
            <p:ph type="subTitle" idx="5"/>
          </p:nvPr>
        </p:nvSpPr>
        <p:spPr>
          <a:xfrm>
            <a:off x="2445448" y="1921175"/>
            <a:ext cx="2036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1" name="Google Shape;301;p27"/>
          <p:cNvSpPr txBox="1">
            <a:spLocks noGrp="1"/>
          </p:cNvSpPr>
          <p:nvPr>
            <p:ph type="subTitle" idx="6"/>
          </p:nvPr>
        </p:nvSpPr>
        <p:spPr>
          <a:xfrm>
            <a:off x="2445448" y="3354650"/>
            <a:ext cx="2036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2" name="Google Shape;302;p27"/>
          <p:cNvSpPr txBox="1">
            <a:spLocks noGrp="1"/>
          </p:cNvSpPr>
          <p:nvPr>
            <p:ph type="subTitle" idx="7"/>
          </p:nvPr>
        </p:nvSpPr>
        <p:spPr>
          <a:xfrm>
            <a:off x="5582585" y="1921175"/>
            <a:ext cx="2036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3" name="Google Shape;303;p27"/>
          <p:cNvSpPr txBox="1">
            <a:spLocks noGrp="1"/>
          </p:cNvSpPr>
          <p:nvPr>
            <p:ph type="subTitle" idx="8"/>
          </p:nvPr>
        </p:nvSpPr>
        <p:spPr>
          <a:xfrm>
            <a:off x="5582585" y="3354650"/>
            <a:ext cx="2036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4" name="Google Shape;304;p27"/>
          <p:cNvSpPr/>
          <p:nvPr/>
        </p:nvSpPr>
        <p:spPr>
          <a:xfrm>
            <a:off x="-9525" y="-47625"/>
            <a:ext cx="1146300" cy="51912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5" name="Google Shape;305;p27"/>
          <p:cNvCxnSpPr/>
          <p:nvPr/>
        </p:nvCxnSpPr>
        <p:spPr>
          <a:xfrm rot="10800000">
            <a:off x="8698275" y="-25"/>
            <a:ext cx="0" cy="157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27"/>
          <p:cNvCxnSpPr/>
          <p:nvPr/>
        </p:nvCxnSpPr>
        <p:spPr>
          <a:xfrm rot="10800000">
            <a:off x="8698275" y="3632175"/>
            <a:ext cx="0" cy="157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7" name="Google Shape;307;p27"/>
          <p:cNvGrpSpPr/>
          <p:nvPr/>
        </p:nvGrpSpPr>
        <p:grpSpPr>
          <a:xfrm>
            <a:off x="8636175" y="2286700"/>
            <a:ext cx="124200" cy="525800"/>
            <a:chOff x="202025" y="2122800"/>
            <a:chExt cx="124200" cy="525800"/>
          </a:xfrm>
        </p:grpSpPr>
        <p:sp>
          <p:nvSpPr>
            <p:cNvPr id="308" name="Google Shape;308;p27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8"/>
          <p:cNvSpPr txBox="1">
            <a:spLocks noGrp="1"/>
          </p:cNvSpPr>
          <p:nvPr>
            <p:ph type="subTitle" idx="1"/>
          </p:nvPr>
        </p:nvSpPr>
        <p:spPr>
          <a:xfrm>
            <a:off x="4080670" y="1544943"/>
            <a:ext cx="37068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8"/>
          <p:cNvSpPr txBox="1">
            <a:spLocks noGrp="1"/>
          </p:cNvSpPr>
          <p:nvPr>
            <p:ph type="subTitle" idx="2"/>
          </p:nvPr>
        </p:nvSpPr>
        <p:spPr>
          <a:xfrm>
            <a:off x="4080670" y="2312729"/>
            <a:ext cx="37068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8"/>
          <p:cNvSpPr txBox="1">
            <a:spLocks noGrp="1"/>
          </p:cNvSpPr>
          <p:nvPr>
            <p:ph type="subTitle" idx="3"/>
          </p:nvPr>
        </p:nvSpPr>
        <p:spPr>
          <a:xfrm>
            <a:off x="4080670" y="3080514"/>
            <a:ext cx="37068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8"/>
          <p:cNvSpPr txBox="1">
            <a:spLocks noGrp="1"/>
          </p:cNvSpPr>
          <p:nvPr>
            <p:ph type="subTitle" idx="4"/>
          </p:nvPr>
        </p:nvSpPr>
        <p:spPr>
          <a:xfrm>
            <a:off x="4080670" y="3848300"/>
            <a:ext cx="37068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8"/>
          <p:cNvSpPr txBox="1">
            <a:spLocks noGrp="1"/>
          </p:cNvSpPr>
          <p:nvPr>
            <p:ph type="subTitle" idx="5"/>
          </p:nvPr>
        </p:nvSpPr>
        <p:spPr>
          <a:xfrm>
            <a:off x="4080670" y="1340150"/>
            <a:ext cx="3706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8" name="Google Shape;318;p28"/>
          <p:cNvSpPr txBox="1">
            <a:spLocks noGrp="1"/>
          </p:cNvSpPr>
          <p:nvPr>
            <p:ph type="subTitle" idx="6"/>
          </p:nvPr>
        </p:nvSpPr>
        <p:spPr>
          <a:xfrm>
            <a:off x="4080670" y="2875721"/>
            <a:ext cx="3706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9" name="Google Shape;319;p28"/>
          <p:cNvSpPr txBox="1">
            <a:spLocks noGrp="1"/>
          </p:cNvSpPr>
          <p:nvPr>
            <p:ph type="subTitle" idx="7"/>
          </p:nvPr>
        </p:nvSpPr>
        <p:spPr>
          <a:xfrm>
            <a:off x="4080670" y="2107936"/>
            <a:ext cx="3706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subTitle" idx="8"/>
          </p:nvPr>
        </p:nvSpPr>
        <p:spPr>
          <a:xfrm>
            <a:off x="4080670" y="3643507"/>
            <a:ext cx="3706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321" name="Google Shape;321;p28"/>
          <p:cNvCxnSpPr/>
          <p:nvPr/>
        </p:nvCxnSpPr>
        <p:spPr>
          <a:xfrm rot="10800000">
            <a:off x="8355000" y="-520300"/>
            <a:ext cx="0" cy="157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28"/>
          <p:cNvCxnSpPr/>
          <p:nvPr/>
        </p:nvCxnSpPr>
        <p:spPr>
          <a:xfrm rot="10800000">
            <a:off x="4722800" y="-520300"/>
            <a:ext cx="0" cy="157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3" name="Google Shape;323;p28"/>
          <p:cNvGrpSpPr/>
          <p:nvPr/>
        </p:nvGrpSpPr>
        <p:grpSpPr>
          <a:xfrm rot="5400000">
            <a:off x="6532275" y="5800"/>
            <a:ext cx="124200" cy="525800"/>
            <a:chOff x="202025" y="2122800"/>
            <a:chExt cx="124200" cy="525800"/>
          </a:xfrm>
        </p:grpSpPr>
        <p:sp>
          <p:nvSpPr>
            <p:cNvPr id="324" name="Google Shape;324;p28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7" name="Google Shape;327;p28"/>
          <p:cNvCxnSpPr/>
          <p:nvPr/>
        </p:nvCxnSpPr>
        <p:spPr>
          <a:xfrm rot="10800000">
            <a:off x="4402150" y="4061225"/>
            <a:ext cx="0" cy="157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28"/>
          <p:cNvCxnSpPr/>
          <p:nvPr/>
        </p:nvCxnSpPr>
        <p:spPr>
          <a:xfrm rot="10800000">
            <a:off x="769950" y="4061225"/>
            <a:ext cx="0" cy="157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9" name="Google Shape;329;p28"/>
          <p:cNvGrpSpPr/>
          <p:nvPr/>
        </p:nvGrpSpPr>
        <p:grpSpPr>
          <a:xfrm rot="5400000">
            <a:off x="2579425" y="4587325"/>
            <a:ext cx="124200" cy="525800"/>
            <a:chOff x="202025" y="2122800"/>
            <a:chExt cx="124200" cy="525800"/>
          </a:xfrm>
        </p:grpSpPr>
        <p:sp>
          <p:nvSpPr>
            <p:cNvPr id="330" name="Google Shape;330;p28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9"/>
          <p:cNvSpPr txBox="1">
            <a:spLocks noGrp="1"/>
          </p:cNvSpPr>
          <p:nvPr>
            <p:ph type="subTitle" idx="1"/>
          </p:nvPr>
        </p:nvSpPr>
        <p:spPr>
          <a:xfrm>
            <a:off x="1007265" y="2325488"/>
            <a:ext cx="205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9"/>
          <p:cNvSpPr txBox="1">
            <a:spLocks noGrp="1"/>
          </p:cNvSpPr>
          <p:nvPr>
            <p:ph type="subTitle" idx="2"/>
          </p:nvPr>
        </p:nvSpPr>
        <p:spPr>
          <a:xfrm>
            <a:off x="3544831" y="2325488"/>
            <a:ext cx="205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9"/>
          <p:cNvSpPr txBox="1">
            <a:spLocks noGrp="1"/>
          </p:cNvSpPr>
          <p:nvPr>
            <p:ph type="subTitle" idx="3"/>
          </p:nvPr>
        </p:nvSpPr>
        <p:spPr>
          <a:xfrm>
            <a:off x="1007265" y="4119200"/>
            <a:ext cx="205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9"/>
          <p:cNvSpPr txBox="1">
            <a:spLocks noGrp="1"/>
          </p:cNvSpPr>
          <p:nvPr>
            <p:ph type="subTitle" idx="4"/>
          </p:nvPr>
        </p:nvSpPr>
        <p:spPr>
          <a:xfrm>
            <a:off x="3544831" y="4119200"/>
            <a:ext cx="205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9"/>
          <p:cNvSpPr txBox="1">
            <a:spLocks noGrp="1"/>
          </p:cNvSpPr>
          <p:nvPr>
            <p:ph type="subTitle" idx="5"/>
          </p:nvPr>
        </p:nvSpPr>
        <p:spPr>
          <a:xfrm>
            <a:off x="6084435" y="2325488"/>
            <a:ext cx="205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9"/>
          <p:cNvSpPr txBox="1">
            <a:spLocks noGrp="1"/>
          </p:cNvSpPr>
          <p:nvPr>
            <p:ph type="subTitle" idx="6"/>
          </p:nvPr>
        </p:nvSpPr>
        <p:spPr>
          <a:xfrm>
            <a:off x="6084435" y="4119200"/>
            <a:ext cx="205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9"/>
          <p:cNvSpPr txBox="1">
            <a:spLocks noGrp="1"/>
          </p:cNvSpPr>
          <p:nvPr>
            <p:ph type="subTitle" idx="7"/>
          </p:nvPr>
        </p:nvSpPr>
        <p:spPr>
          <a:xfrm>
            <a:off x="1007265" y="2064013"/>
            <a:ext cx="205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2" name="Google Shape;342;p29"/>
          <p:cNvSpPr txBox="1">
            <a:spLocks noGrp="1"/>
          </p:cNvSpPr>
          <p:nvPr>
            <p:ph type="subTitle" idx="8"/>
          </p:nvPr>
        </p:nvSpPr>
        <p:spPr>
          <a:xfrm>
            <a:off x="3546781" y="2064000"/>
            <a:ext cx="2048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3" name="Google Shape;343;p29"/>
          <p:cNvSpPr txBox="1">
            <a:spLocks noGrp="1"/>
          </p:cNvSpPr>
          <p:nvPr>
            <p:ph type="subTitle" idx="9"/>
          </p:nvPr>
        </p:nvSpPr>
        <p:spPr>
          <a:xfrm>
            <a:off x="6086385" y="2064000"/>
            <a:ext cx="2048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4" name="Google Shape;344;p29"/>
          <p:cNvSpPr txBox="1">
            <a:spLocks noGrp="1"/>
          </p:cNvSpPr>
          <p:nvPr>
            <p:ph type="subTitle" idx="13"/>
          </p:nvPr>
        </p:nvSpPr>
        <p:spPr>
          <a:xfrm>
            <a:off x="1007265" y="3856577"/>
            <a:ext cx="205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" name="Google Shape;345;p29"/>
          <p:cNvSpPr txBox="1">
            <a:spLocks noGrp="1"/>
          </p:cNvSpPr>
          <p:nvPr>
            <p:ph type="subTitle" idx="14"/>
          </p:nvPr>
        </p:nvSpPr>
        <p:spPr>
          <a:xfrm>
            <a:off x="3546781" y="3856575"/>
            <a:ext cx="2048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6" name="Google Shape;346;p29"/>
          <p:cNvSpPr txBox="1">
            <a:spLocks noGrp="1"/>
          </p:cNvSpPr>
          <p:nvPr>
            <p:ph type="subTitle" idx="15"/>
          </p:nvPr>
        </p:nvSpPr>
        <p:spPr>
          <a:xfrm>
            <a:off x="6086385" y="3856575"/>
            <a:ext cx="2048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7" name="Google Shape;347;p29"/>
          <p:cNvSpPr/>
          <p:nvPr/>
        </p:nvSpPr>
        <p:spPr>
          <a:xfrm flipH="1">
            <a:off x="7997700" y="-47625"/>
            <a:ext cx="1146300" cy="5191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8" name="Google Shape;348;p29"/>
          <p:cNvCxnSpPr/>
          <p:nvPr/>
        </p:nvCxnSpPr>
        <p:spPr>
          <a:xfrm rot="10800000">
            <a:off x="436200" y="-25"/>
            <a:ext cx="0" cy="157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29"/>
          <p:cNvCxnSpPr/>
          <p:nvPr/>
        </p:nvCxnSpPr>
        <p:spPr>
          <a:xfrm rot="10800000">
            <a:off x="436200" y="3632175"/>
            <a:ext cx="0" cy="157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0" name="Google Shape;350;p29"/>
          <p:cNvGrpSpPr/>
          <p:nvPr/>
        </p:nvGrpSpPr>
        <p:grpSpPr>
          <a:xfrm flipH="1">
            <a:off x="374100" y="2286700"/>
            <a:ext cx="124200" cy="525800"/>
            <a:chOff x="202025" y="2122800"/>
            <a:chExt cx="124200" cy="525800"/>
          </a:xfrm>
        </p:grpSpPr>
        <p:sp>
          <p:nvSpPr>
            <p:cNvPr id="351" name="Google Shape;351;p29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"/>
          <p:cNvSpPr txBox="1">
            <a:spLocks noGrp="1"/>
          </p:cNvSpPr>
          <p:nvPr>
            <p:ph type="title" hasCustomPrompt="1"/>
          </p:nvPr>
        </p:nvSpPr>
        <p:spPr>
          <a:xfrm>
            <a:off x="871050" y="670225"/>
            <a:ext cx="4323300" cy="768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6" name="Google Shape;356;p30"/>
          <p:cNvSpPr txBox="1">
            <a:spLocks noGrp="1"/>
          </p:cNvSpPr>
          <p:nvPr>
            <p:ph type="subTitle" idx="1"/>
          </p:nvPr>
        </p:nvSpPr>
        <p:spPr>
          <a:xfrm>
            <a:off x="871050" y="1428225"/>
            <a:ext cx="4323300" cy="37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57" name="Google Shape;357;p30"/>
          <p:cNvSpPr txBox="1">
            <a:spLocks noGrp="1"/>
          </p:cNvSpPr>
          <p:nvPr>
            <p:ph type="title" idx="2" hasCustomPrompt="1"/>
          </p:nvPr>
        </p:nvSpPr>
        <p:spPr>
          <a:xfrm>
            <a:off x="871050" y="1967929"/>
            <a:ext cx="4323300" cy="768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" name="Google Shape;358;p30"/>
          <p:cNvSpPr txBox="1">
            <a:spLocks noGrp="1"/>
          </p:cNvSpPr>
          <p:nvPr>
            <p:ph type="subTitle" idx="3"/>
          </p:nvPr>
        </p:nvSpPr>
        <p:spPr>
          <a:xfrm>
            <a:off x="871050" y="2728500"/>
            <a:ext cx="4323300" cy="37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59" name="Google Shape;359;p30"/>
          <p:cNvSpPr txBox="1">
            <a:spLocks noGrp="1"/>
          </p:cNvSpPr>
          <p:nvPr>
            <p:ph type="title" idx="4" hasCustomPrompt="1"/>
          </p:nvPr>
        </p:nvSpPr>
        <p:spPr>
          <a:xfrm>
            <a:off x="871050" y="3265634"/>
            <a:ext cx="4323300" cy="768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0" name="Google Shape;360;p30"/>
          <p:cNvSpPr txBox="1">
            <a:spLocks noGrp="1"/>
          </p:cNvSpPr>
          <p:nvPr>
            <p:ph type="subTitle" idx="5"/>
          </p:nvPr>
        </p:nvSpPr>
        <p:spPr>
          <a:xfrm>
            <a:off x="871050" y="4028776"/>
            <a:ext cx="4323300" cy="37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cxnSp>
        <p:nvCxnSpPr>
          <p:cNvPr id="361" name="Google Shape;361;p30"/>
          <p:cNvCxnSpPr/>
          <p:nvPr/>
        </p:nvCxnSpPr>
        <p:spPr>
          <a:xfrm rot="10800000">
            <a:off x="1165800" y="239825"/>
            <a:ext cx="3733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2" name="Google Shape;362;p30"/>
          <p:cNvGrpSpPr/>
          <p:nvPr/>
        </p:nvGrpSpPr>
        <p:grpSpPr>
          <a:xfrm rot="-5400000" flipH="1">
            <a:off x="4574600" y="178100"/>
            <a:ext cx="124200" cy="525800"/>
            <a:chOff x="202025" y="2122800"/>
            <a:chExt cx="124200" cy="525800"/>
          </a:xfrm>
        </p:grpSpPr>
        <p:sp>
          <p:nvSpPr>
            <p:cNvPr id="363" name="Google Shape;363;p30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6" name="Google Shape;366;p30"/>
          <p:cNvCxnSpPr/>
          <p:nvPr/>
        </p:nvCxnSpPr>
        <p:spPr>
          <a:xfrm rot="10800000">
            <a:off x="1165800" y="4583225"/>
            <a:ext cx="3733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7" name="Google Shape;367;p30"/>
          <p:cNvGrpSpPr/>
          <p:nvPr/>
        </p:nvGrpSpPr>
        <p:grpSpPr>
          <a:xfrm rot="-5400000" flipH="1">
            <a:off x="1366600" y="4521500"/>
            <a:ext cx="124200" cy="525800"/>
            <a:chOff x="202025" y="2122800"/>
            <a:chExt cx="124200" cy="525800"/>
          </a:xfrm>
        </p:grpSpPr>
        <p:sp>
          <p:nvSpPr>
            <p:cNvPr id="368" name="Google Shape;368;p30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0000" y="1192411"/>
            <a:ext cx="77040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29" name="Google Shape;29;p4"/>
          <p:cNvCxnSpPr/>
          <p:nvPr/>
        </p:nvCxnSpPr>
        <p:spPr>
          <a:xfrm>
            <a:off x="342900" y="-47625"/>
            <a:ext cx="0" cy="5210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>
            <a:off x="8772525" y="-47625"/>
            <a:ext cx="0" cy="5210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" name="Google Shape;31;p4"/>
          <p:cNvGrpSpPr/>
          <p:nvPr/>
        </p:nvGrpSpPr>
        <p:grpSpPr>
          <a:xfrm>
            <a:off x="7904975" y="195075"/>
            <a:ext cx="525800" cy="124200"/>
            <a:chOff x="7904975" y="195075"/>
            <a:chExt cx="525800" cy="124200"/>
          </a:xfrm>
        </p:grpSpPr>
        <p:sp>
          <p:nvSpPr>
            <p:cNvPr id="32" name="Google Shape;32;p4"/>
            <p:cNvSpPr/>
            <p:nvPr/>
          </p:nvSpPr>
          <p:spPr>
            <a:xfrm>
              <a:off x="79049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1057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83065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4"/>
          <p:cNvGrpSpPr/>
          <p:nvPr/>
        </p:nvGrpSpPr>
        <p:grpSpPr>
          <a:xfrm>
            <a:off x="546675" y="195075"/>
            <a:ext cx="525800" cy="124200"/>
            <a:chOff x="546675" y="195075"/>
            <a:chExt cx="525800" cy="124200"/>
          </a:xfrm>
        </p:grpSpPr>
        <p:sp>
          <p:nvSpPr>
            <p:cNvPr id="36" name="Google Shape;36;p4"/>
            <p:cNvSpPr/>
            <p:nvPr/>
          </p:nvSpPr>
          <p:spPr>
            <a:xfrm>
              <a:off x="5466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7474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9482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4"/>
          <p:cNvGrpSpPr/>
          <p:nvPr/>
        </p:nvGrpSpPr>
        <p:grpSpPr>
          <a:xfrm>
            <a:off x="7904975" y="4862200"/>
            <a:ext cx="525800" cy="124200"/>
            <a:chOff x="7904975" y="195075"/>
            <a:chExt cx="525800" cy="124200"/>
          </a:xfrm>
        </p:grpSpPr>
        <p:sp>
          <p:nvSpPr>
            <p:cNvPr id="40" name="Google Shape;40;p4"/>
            <p:cNvSpPr/>
            <p:nvPr/>
          </p:nvSpPr>
          <p:spPr>
            <a:xfrm>
              <a:off x="79049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81057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83065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4"/>
          <p:cNvGrpSpPr/>
          <p:nvPr/>
        </p:nvGrpSpPr>
        <p:grpSpPr>
          <a:xfrm>
            <a:off x="546675" y="4862200"/>
            <a:ext cx="525800" cy="124200"/>
            <a:chOff x="546675" y="195075"/>
            <a:chExt cx="525800" cy="124200"/>
          </a:xfrm>
        </p:grpSpPr>
        <p:sp>
          <p:nvSpPr>
            <p:cNvPr id="44" name="Google Shape;44;p4"/>
            <p:cNvSpPr/>
            <p:nvPr/>
          </p:nvSpPr>
          <p:spPr>
            <a:xfrm>
              <a:off x="5466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474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9482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"/>
          <p:cNvSpPr txBox="1">
            <a:spLocks noGrp="1"/>
          </p:cNvSpPr>
          <p:nvPr>
            <p:ph type="title" hasCustomPrompt="1"/>
          </p:nvPr>
        </p:nvSpPr>
        <p:spPr>
          <a:xfrm>
            <a:off x="1193513" y="1701000"/>
            <a:ext cx="13989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31"/>
          <p:cNvSpPr txBox="1">
            <a:spLocks noGrp="1"/>
          </p:cNvSpPr>
          <p:nvPr>
            <p:ph type="subTitle" idx="1"/>
          </p:nvPr>
        </p:nvSpPr>
        <p:spPr>
          <a:xfrm>
            <a:off x="726263" y="3533925"/>
            <a:ext cx="23334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74" name="Google Shape;374;p31"/>
          <p:cNvSpPr txBox="1">
            <a:spLocks noGrp="1"/>
          </p:cNvSpPr>
          <p:nvPr>
            <p:ph type="subTitle" idx="2"/>
          </p:nvPr>
        </p:nvSpPr>
        <p:spPr>
          <a:xfrm>
            <a:off x="726263" y="3101850"/>
            <a:ext cx="23334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5" name="Google Shape;375;p31"/>
          <p:cNvSpPr txBox="1">
            <a:spLocks noGrp="1"/>
          </p:cNvSpPr>
          <p:nvPr>
            <p:ph type="title" idx="3" hasCustomPrompt="1"/>
          </p:nvPr>
        </p:nvSpPr>
        <p:spPr>
          <a:xfrm>
            <a:off x="3856884" y="1701000"/>
            <a:ext cx="13977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6" name="Google Shape;376;p31"/>
          <p:cNvSpPr txBox="1">
            <a:spLocks noGrp="1"/>
          </p:cNvSpPr>
          <p:nvPr>
            <p:ph type="subTitle" idx="4"/>
          </p:nvPr>
        </p:nvSpPr>
        <p:spPr>
          <a:xfrm>
            <a:off x="3389031" y="3533925"/>
            <a:ext cx="23334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77" name="Google Shape;377;p31"/>
          <p:cNvSpPr txBox="1">
            <a:spLocks noGrp="1"/>
          </p:cNvSpPr>
          <p:nvPr>
            <p:ph type="subTitle" idx="5"/>
          </p:nvPr>
        </p:nvSpPr>
        <p:spPr>
          <a:xfrm>
            <a:off x="3389158" y="3101850"/>
            <a:ext cx="23334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8" name="Google Shape;378;p31"/>
          <p:cNvSpPr txBox="1">
            <a:spLocks noGrp="1"/>
          </p:cNvSpPr>
          <p:nvPr>
            <p:ph type="title" idx="6" hasCustomPrompt="1"/>
          </p:nvPr>
        </p:nvSpPr>
        <p:spPr>
          <a:xfrm>
            <a:off x="6552187" y="1701000"/>
            <a:ext cx="13977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31"/>
          <p:cNvSpPr txBox="1">
            <a:spLocks noGrp="1"/>
          </p:cNvSpPr>
          <p:nvPr>
            <p:ph type="subTitle" idx="7"/>
          </p:nvPr>
        </p:nvSpPr>
        <p:spPr>
          <a:xfrm>
            <a:off x="6084337" y="3533925"/>
            <a:ext cx="23334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80" name="Google Shape;380;p31"/>
          <p:cNvSpPr txBox="1">
            <a:spLocks noGrp="1"/>
          </p:cNvSpPr>
          <p:nvPr>
            <p:ph type="subTitle" idx="8"/>
          </p:nvPr>
        </p:nvSpPr>
        <p:spPr>
          <a:xfrm>
            <a:off x="6084337" y="3101850"/>
            <a:ext cx="23334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1" name="Google Shape;381;p31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82" name="Google Shape;382;p31"/>
          <p:cNvGrpSpPr/>
          <p:nvPr/>
        </p:nvGrpSpPr>
        <p:grpSpPr>
          <a:xfrm rot="5400000">
            <a:off x="4825" y="347475"/>
            <a:ext cx="525800" cy="124200"/>
            <a:chOff x="546675" y="195075"/>
            <a:chExt cx="525800" cy="124200"/>
          </a:xfrm>
        </p:grpSpPr>
        <p:sp>
          <p:nvSpPr>
            <p:cNvPr id="383" name="Google Shape;383;p31"/>
            <p:cNvSpPr/>
            <p:nvPr/>
          </p:nvSpPr>
          <p:spPr>
            <a:xfrm>
              <a:off x="5466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7474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9482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31"/>
          <p:cNvGrpSpPr/>
          <p:nvPr/>
        </p:nvGrpSpPr>
        <p:grpSpPr>
          <a:xfrm rot="5400000">
            <a:off x="8501125" y="347475"/>
            <a:ext cx="525800" cy="124200"/>
            <a:chOff x="546675" y="195075"/>
            <a:chExt cx="525800" cy="124200"/>
          </a:xfrm>
        </p:grpSpPr>
        <p:sp>
          <p:nvSpPr>
            <p:cNvPr id="387" name="Google Shape;387;p31"/>
            <p:cNvSpPr/>
            <p:nvPr/>
          </p:nvSpPr>
          <p:spPr>
            <a:xfrm>
              <a:off x="5466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7474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9482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31"/>
          <p:cNvGrpSpPr/>
          <p:nvPr/>
        </p:nvGrpSpPr>
        <p:grpSpPr>
          <a:xfrm rot="5400000">
            <a:off x="4825" y="4643250"/>
            <a:ext cx="525800" cy="124200"/>
            <a:chOff x="546675" y="195075"/>
            <a:chExt cx="525800" cy="124200"/>
          </a:xfrm>
        </p:grpSpPr>
        <p:sp>
          <p:nvSpPr>
            <p:cNvPr id="391" name="Google Shape;391;p31"/>
            <p:cNvSpPr/>
            <p:nvPr/>
          </p:nvSpPr>
          <p:spPr>
            <a:xfrm>
              <a:off x="5466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7474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9482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31"/>
          <p:cNvGrpSpPr/>
          <p:nvPr/>
        </p:nvGrpSpPr>
        <p:grpSpPr>
          <a:xfrm rot="5400000">
            <a:off x="8501125" y="4643250"/>
            <a:ext cx="525800" cy="124200"/>
            <a:chOff x="546675" y="195075"/>
            <a:chExt cx="525800" cy="124200"/>
          </a:xfrm>
        </p:grpSpPr>
        <p:sp>
          <p:nvSpPr>
            <p:cNvPr id="395" name="Google Shape;395;p31"/>
            <p:cNvSpPr/>
            <p:nvPr/>
          </p:nvSpPr>
          <p:spPr>
            <a:xfrm>
              <a:off x="5466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7474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9482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8" name="Google Shape;398;p31"/>
          <p:cNvCxnSpPr/>
          <p:nvPr/>
        </p:nvCxnSpPr>
        <p:spPr>
          <a:xfrm>
            <a:off x="268963" y="923913"/>
            <a:ext cx="0" cy="31497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1"/>
          <p:cNvCxnSpPr/>
          <p:nvPr/>
        </p:nvCxnSpPr>
        <p:spPr>
          <a:xfrm>
            <a:off x="8764013" y="923913"/>
            <a:ext cx="0" cy="31497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402" name="Google Shape;402;p32"/>
          <p:cNvCxnSpPr/>
          <p:nvPr/>
        </p:nvCxnSpPr>
        <p:spPr>
          <a:xfrm>
            <a:off x="8451875" y="-75"/>
            <a:ext cx="0" cy="51912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32"/>
          <p:cNvCxnSpPr/>
          <p:nvPr/>
        </p:nvCxnSpPr>
        <p:spPr>
          <a:xfrm rot="10800000">
            <a:off x="-39250" y="4651550"/>
            <a:ext cx="924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4" name="Google Shape;404;p32"/>
          <p:cNvGrpSpPr/>
          <p:nvPr/>
        </p:nvGrpSpPr>
        <p:grpSpPr>
          <a:xfrm>
            <a:off x="546675" y="195075"/>
            <a:ext cx="525800" cy="124200"/>
            <a:chOff x="546675" y="195075"/>
            <a:chExt cx="525800" cy="124200"/>
          </a:xfrm>
        </p:grpSpPr>
        <p:sp>
          <p:nvSpPr>
            <p:cNvPr id="405" name="Google Shape;405;p32"/>
            <p:cNvSpPr/>
            <p:nvPr/>
          </p:nvSpPr>
          <p:spPr>
            <a:xfrm>
              <a:off x="5466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7474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9482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32"/>
          <p:cNvGrpSpPr/>
          <p:nvPr/>
        </p:nvGrpSpPr>
        <p:grpSpPr>
          <a:xfrm>
            <a:off x="7771375" y="195075"/>
            <a:ext cx="525800" cy="124200"/>
            <a:chOff x="546675" y="195075"/>
            <a:chExt cx="525800" cy="124200"/>
          </a:xfrm>
        </p:grpSpPr>
        <p:sp>
          <p:nvSpPr>
            <p:cNvPr id="409" name="Google Shape;409;p32"/>
            <p:cNvSpPr/>
            <p:nvPr/>
          </p:nvSpPr>
          <p:spPr>
            <a:xfrm>
              <a:off x="5466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7474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9482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32"/>
          <p:cNvGrpSpPr/>
          <p:nvPr/>
        </p:nvGrpSpPr>
        <p:grpSpPr>
          <a:xfrm>
            <a:off x="546675" y="4864913"/>
            <a:ext cx="525800" cy="124200"/>
            <a:chOff x="546675" y="195075"/>
            <a:chExt cx="525800" cy="124200"/>
          </a:xfrm>
        </p:grpSpPr>
        <p:sp>
          <p:nvSpPr>
            <p:cNvPr id="413" name="Google Shape;413;p32"/>
            <p:cNvSpPr/>
            <p:nvPr/>
          </p:nvSpPr>
          <p:spPr>
            <a:xfrm>
              <a:off x="5466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7474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9482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" name="Google Shape;416;p32"/>
          <p:cNvGrpSpPr/>
          <p:nvPr/>
        </p:nvGrpSpPr>
        <p:grpSpPr>
          <a:xfrm>
            <a:off x="7771375" y="4864913"/>
            <a:ext cx="525800" cy="124200"/>
            <a:chOff x="546675" y="195075"/>
            <a:chExt cx="525800" cy="124200"/>
          </a:xfrm>
        </p:grpSpPr>
        <p:sp>
          <p:nvSpPr>
            <p:cNvPr id="417" name="Google Shape;417;p32"/>
            <p:cNvSpPr/>
            <p:nvPr/>
          </p:nvSpPr>
          <p:spPr>
            <a:xfrm>
              <a:off x="5466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7474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9482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3"/>
          <p:cNvSpPr/>
          <p:nvPr/>
        </p:nvSpPr>
        <p:spPr>
          <a:xfrm>
            <a:off x="0" y="0"/>
            <a:ext cx="6192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3"/>
          <p:cNvSpPr/>
          <p:nvPr/>
        </p:nvSpPr>
        <p:spPr>
          <a:xfrm flipH="1">
            <a:off x="8524800" y="0"/>
            <a:ext cx="6192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4" name="Google Shape;424;p33"/>
          <p:cNvGrpSpPr/>
          <p:nvPr/>
        </p:nvGrpSpPr>
        <p:grpSpPr>
          <a:xfrm>
            <a:off x="546675" y="195075"/>
            <a:ext cx="525800" cy="124200"/>
            <a:chOff x="546675" y="195075"/>
            <a:chExt cx="525800" cy="124200"/>
          </a:xfrm>
        </p:grpSpPr>
        <p:sp>
          <p:nvSpPr>
            <p:cNvPr id="425" name="Google Shape;425;p33"/>
            <p:cNvSpPr/>
            <p:nvPr/>
          </p:nvSpPr>
          <p:spPr>
            <a:xfrm>
              <a:off x="5466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7474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9482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3"/>
          <p:cNvGrpSpPr/>
          <p:nvPr/>
        </p:nvGrpSpPr>
        <p:grpSpPr>
          <a:xfrm>
            <a:off x="8167875" y="195075"/>
            <a:ext cx="525800" cy="124200"/>
            <a:chOff x="546675" y="195075"/>
            <a:chExt cx="525800" cy="124200"/>
          </a:xfrm>
        </p:grpSpPr>
        <p:sp>
          <p:nvSpPr>
            <p:cNvPr id="429" name="Google Shape;429;p33"/>
            <p:cNvSpPr/>
            <p:nvPr/>
          </p:nvSpPr>
          <p:spPr>
            <a:xfrm>
              <a:off x="5466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7474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9482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33"/>
          <p:cNvGrpSpPr/>
          <p:nvPr/>
        </p:nvGrpSpPr>
        <p:grpSpPr>
          <a:xfrm>
            <a:off x="7852400" y="4786125"/>
            <a:ext cx="525800" cy="124200"/>
            <a:chOff x="546675" y="195075"/>
            <a:chExt cx="525800" cy="124200"/>
          </a:xfrm>
        </p:grpSpPr>
        <p:sp>
          <p:nvSpPr>
            <p:cNvPr id="433" name="Google Shape;433;p33"/>
            <p:cNvSpPr/>
            <p:nvPr/>
          </p:nvSpPr>
          <p:spPr>
            <a:xfrm>
              <a:off x="5466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7474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9482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33"/>
          <p:cNvGrpSpPr/>
          <p:nvPr/>
        </p:nvGrpSpPr>
        <p:grpSpPr>
          <a:xfrm>
            <a:off x="720000" y="4786125"/>
            <a:ext cx="525800" cy="124200"/>
            <a:chOff x="546675" y="195075"/>
            <a:chExt cx="525800" cy="124200"/>
          </a:xfrm>
        </p:grpSpPr>
        <p:sp>
          <p:nvSpPr>
            <p:cNvPr id="437" name="Google Shape;437;p33"/>
            <p:cNvSpPr/>
            <p:nvPr/>
          </p:nvSpPr>
          <p:spPr>
            <a:xfrm>
              <a:off x="5466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7474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9482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4"/>
          <p:cNvSpPr/>
          <p:nvPr/>
        </p:nvSpPr>
        <p:spPr>
          <a:xfrm rot="10800000">
            <a:off x="8049700" y="-47625"/>
            <a:ext cx="2163900" cy="27006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4"/>
          <p:cNvSpPr/>
          <p:nvPr/>
        </p:nvSpPr>
        <p:spPr>
          <a:xfrm>
            <a:off x="-1113350" y="2442900"/>
            <a:ext cx="2163900" cy="2700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" name="Google Shape;444;p34"/>
          <p:cNvGrpSpPr/>
          <p:nvPr/>
        </p:nvGrpSpPr>
        <p:grpSpPr>
          <a:xfrm rot="5400000">
            <a:off x="148625" y="2117900"/>
            <a:ext cx="525800" cy="124200"/>
            <a:chOff x="546675" y="195075"/>
            <a:chExt cx="525800" cy="124200"/>
          </a:xfrm>
        </p:grpSpPr>
        <p:sp>
          <p:nvSpPr>
            <p:cNvPr id="445" name="Google Shape;445;p34"/>
            <p:cNvSpPr/>
            <p:nvPr/>
          </p:nvSpPr>
          <p:spPr>
            <a:xfrm>
              <a:off x="5466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7474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9482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34"/>
          <p:cNvGrpSpPr/>
          <p:nvPr/>
        </p:nvGrpSpPr>
        <p:grpSpPr>
          <a:xfrm rot="5400000">
            <a:off x="8540150" y="3024000"/>
            <a:ext cx="525800" cy="124200"/>
            <a:chOff x="546675" y="195075"/>
            <a:chExt cx="525800" cy="124200"/>
          </a:xfrm>
        </p:grpSpPr>
        <p:sp>
          <p:nvSpPr>
            <p:cNvPr id="449" name="Google Shape;449;p34"/>
            <p:cNvSpPr/>
            <p:nvPr/>
          </p:nvSpPr>
          <p:spPr>
            <a:xfrm>
              <a:off x="5466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7474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9482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2" name="Google Shape;452;p34"/>
          <p:cNvCxnSpPr/>
          <p:nvPr/>
        </p:nvCxnSpPr>
        <p:spPr>
          <a:xfrm rot="10800000">
            <a:off x="411525" y="-25"/>
            <a:ext cx="0" cy="157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34"/>
          <p:cNvCxnSpPr/>
          <p:nvPr/>
        </p:nvCxnSpPr>
        <p:spPr>
          <a:xfrm rot="10800000">
            <a:off x="8803050" y="3565500"/>
            <a:ext cx="0" cy="1578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2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35"/>
          <p:cNvSpPr/>
          <p:nvPr/>
        </p:nvSpPr>
        <p:spPr>
          <a:xfrm rot="-5400000">
            <a:off x="8126100" y="67450"/>
            <a:ext cx="1091700" cy="9441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5"/>
          <p:cNvSpPr/>
          <p:nvPr/>
        </p:nvSpPr>
        <p:spPr>
          <a:xfrm rot="5400000">
            <a:off x="-143262" y="4202925"/>
            <a:ext cx="1091700" cy="9441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35"/>
          <p:cNvGrpSpPr/>
          <p:nvPr/>
        </p:nvGrpSpPr>
        <p:grpSpPr>
          <a:xfrm>
            <a:off x="194200" y="320825"/>
            <a:ext cx="525800" cy="124200"/>
            <a:chOff x="546675" y="195075"/>
            <a:chExt cx="525800" cy="124200"/>
          </a:xfrm>
        </p:grpSpPr>
        <p:sp>
          <p:nvSpPr>
            <p:cNvPr id="459" name="Google Shape;459;p35"/>
            <p:cNvSpPr/>
            <p:nvPr/>
          </p:nvSpPr>
          <p:spPr>
            <a:xfrm>
              <a:off x="5466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7474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9482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35"/>
          <p:cNvGrpSpPr/>
          <p:nvPr/>
        </p:nvGrpSpPr>
        <p:grpSpPr>
          <a:xfrm>
            <a:off x="5337800" y="320825"/>
            <a:ext cx="525800" cy="124200"/>
            <a:chOff x="546675" y="195075"/>
            <a:chExt cx="525800" cy="124200"/>
          </a:xfrm>
        </p:grpSpPr>
        <p:sp>
          <p:nvSpPr>
            <p:cNvPr id="463" name="Google Shape;463;p35"/>
            <p:cNvSpPr/>
            <p:nvPr/>
          </p:nvSpPr>
          <p:spPr>
            <a:xfrm>
              <a:off x="5466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7474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9482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35"/>
          <p:cNvGrpSpPr/>
          <p:nvPr/>
        </p:nvGrpSpPr>
        <p:grpSpPr>
          <a:xfrm>
            <a:off x="8526850" y="4854725"/>
            <a:ext cx="525800" cy="124200"/>
            <a:chOff x="546675" y="195075"/>
            <a:chExt cx="525800" cy="124200"/>
          </a:xfrm>
        </p:grpSpPr>
        <p:sp>
          <p:nvSpPr>
            <p:cNvPr id="467" name="Google Shape;467;p35"/>
            <p:cNvSpPr/>
            <p:nvPr/>
          </p:nvSpPr>
          <p:spPr>
            <a:xfrm>
              <a:off x="5466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7474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9482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5"/>
          <p:cNvGrpSpPr/>
          <p:nvPr/>
        </p:nvGrpSpPr>
        <p:grpSpPr>
          <a:xfrm>
            <a:off x="2573725" y="4854725"/>
            <a:ext cx="525800" cy="124200"/>
            <a:chOff x="546675" y="195075"/>
            <a:chExt cx="525800" cy="124200"/>
          </a:xfrm>
        </p:grpSpPr>
        <p:sp>
          <p:nvSpPr>
            <p:cNvPr id="471" name="Google Shape;471;p35"/>
            <p:cNvSpPr/>
            <p:nvPr/>
          </p:nvSpPr>
          <p:spPr>
            <a:xfrm>
              <a:off x="5466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7474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948275" y="195075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bg>
      <p:bgPr>
        <a:solidFill>
          <a:schemeClr val="lt2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6"/>
          <p:cNvSpPr txBox="1">
            <a:spLocks noGrp="1"/>
          </p:cNvSpPr>
          <p:nvPr>
            <p:ph type="title"/>
          </p:nvPr>
        </p:nvSpPr>
        <p:spPr>
          <a:xfrm>
            <a:off x="4335050" y="539500"/>
            <a:ext cx="4011900" cy="13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36"/>
          <p:cNvSpPr txBox="1">
            <a:spLocks noGrp="1"/>
          </p:cNvSpPr>
          <p:nvPr>
            <p:ph type="subTitle" idx="1"/>
          </p:nvPr>
        </p:nvSpPr>
        <p:spPr>
          <a:xfrm>
            <a:off x="4354100" y="1850475"/>
            <a:ext cx="40119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6"/>
          <p:cNvSpPr txBox="1"/>
          <p:nvPr/>
        </p:nvSpPr>
        <p:spPr>
          <a:xfrm>
            <a:off x="4278325" y="3837500"/>
            <a:ext cx="3638100" cy="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CREDITS: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200" b="1" u="sng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2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7"/>
          <p:cNvSpPr/>
          <p:nvPr/>
        </p:nvSpPr>
        <p:spPr>
          <a:xfrm>
            <a:off x="3175" y="0"/>
            <a:ext cx="9144000" cy="5143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8"/>
          <p:cNvSpPr/>
          <p:nvPr/>
        </p:nvSpPr>
        <p:spPr>
          <a:xfrm>
            <a:off x="0" y="0"/>
            <a:ext cx="783600" cy="51435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8"/>
          <p:cNvSpPr/>
          <p:nvPr/>
        </p:nvSpPr>
        <p:spPr>
          <a:xfrm rot="10800000" flipH="1">
            <a:off x="8305800" y="0"/>
            <a:ext cx="783600" cy="51435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1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5055280" y="38659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1583300" y="38659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5055280" y="35579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1583300" y="35579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/>
          <p:nvPr/>
        </p:nvSpPr>
        <p:spPr>
          <a:xfrm rot="-5400000">
            <a:off x="4224225" y="261975"/>
            <a:ext cx="590700" cy="9248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5"/>
          <p:cNvSpPr/>
          <p:nvPr/>
        </p:nvSpPr>
        <p:spPr>
          <a:xfrm rot="5400000">
            <a:off x="4314750" y="-4314750"/>
            <a:ext cx="619200" cy="92487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6"/>
          <p:cNvCxnSpPr/>
          <p:nvPr/>
        </p:nvCxnSpPr>
        <p:spPr>
          <a:xfrm rot="5400000">
            <a:off x="-1649112" y="2571738"/>
            <a:ext cx="3733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" name="Google Shape;58;p6"/>
          <p:cNvGrpSpPr/>
          <p:nvPr/>
        </p:nvGrpSpPr>
        <p:grpSpPr>
          <a:xfrm rot="10800000" flipH="1">
            <a:off x="356863" y="2308838"/>
            <a:ext cx="124200" cy="525800"/>
            <a:chOff x="202025" y="2122800"/>
            <a:chExt cx="124200" cy="525800"/>
          </a:xfrm>
        </p:grpSpPr>
        <p:sp>
          <p:nvSpPr>
            <p:cNvPr id="59" name="Google Shape;59;p6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" name="Google Shape;62;p6"/>
          <p:cNvCxnSpPr/>
          <p:nvPr/>
        </p:nvCxnSpPr>
        <p:spPr>
          <a:xfrm rot="5400000">
            <a:off x="7035738" y="2571738"/>
            <a:ext cx="3733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" name="Google Shape;63;p6"/>
          <p:cNvGrpSpPr/>
          <p:nvPr/>
        </p:nvGrpSpPr>
        <p:grpSpPr>
          <a:xfrm rot="10800000">
            <a:off x="8639363" y="2308838"/>
            <a:ext cx="124200" cy="525800"/>
            <a:chOff x="202025" y="2122800"/>
            <a:chExt cx="124200" cy="525800"/>
          </a:xfrm>
        </p:grpSpPr>
        <p:sp>
          <p:nvSpPr>
            <p:cNvPr id="64" name="Google Shape;64;p6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6"/>
          <p:cNvSpPr/>
          <p:nvPr/>
        </p:nvSpPr>
        <p:spPr>
          <a:xfrm rot="10800000">
            <a:off x="1073650" y="-28525"/>
            <a:ext cx="1091700" cy="9441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/>
          <p:nvPr/>
        </p:nvSpPr>
        <p:spPr>
          <a:xfrm>
            <a:off x="4112438" y="4202925"/>
            <a:ext cx="1091700" cy="9441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0" y="886050"/>
            <a:ext cx="5169600" cy="5727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20000" y="1991950"/>
            <a:ext cx="4683600" cy="20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0" y="0"/>
            <a:ext cx="6192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 flipH="1">
            <a:off x="8524800" y="0"/>
            <a:ext cx="6192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993975" y="1350500"/>
            <a:ext cx="4508100" cy="25293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1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76" name="Google Shape;76;p8"/>
          <p:cNvCxnSpPr/>
          <p:nvPr/>
        </p:nvCxnSpPr>
        <p:spPr>
          <a:xfrm rot="10800000">
            <a:off x="713225" y="-75"/>
            <a:ext cx="0" cy="519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8"/>
          <p:cNvCxnSpPr/>
          <p:nvPr/>
        </p:nvCxnSpPr>
        <p:spPr>
          <a:xfrm>
            <a:off x="-39250" y="539500"/>
            <a:ext cx="9243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" name="Google Shape;78;p8"/>
          <p:cNvGrpSpPr/>
          <p:nvPr/>
        </p:nvGrpSpPr>
        <p:grpSpPr>
          <a:xfrm>
            <a:off x="8825150" y="732250"/>
            <a:ext cx="124200" cy="525800"/>
            <a:chOff x="202025" y="2122800"/>
            <a:chExt cx="124200" cy="525800"/>
          </a:xfrm>
        </p:grpSpPr>
        <p:sp>
          <p:nvSpPr>
            <p:cNvPr id="79" name="Google Shape;79;p8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8"/>
          <p:cNvGrpSpPr/>
          <p:nvPr/>
        </p:nvGrpSpPr>
        <p:grpSpPr>
          <a:xfrm>
            <a:off x="271050" y="732250"/>
            <a:ext cx="124200" cy="525800"/>
            <a:chOff x="202025" y="2122800"/>
            <a:chExt cx="124200" cy="525800"/>
          </a:xfrm>
        </p:grpSpPr>
        <p:sp>
          <p:nvSpPr>
            <p:cNvPr id="83" name="Google Shape;83;p8"/>
            <p:cNvSpPr/>
            <p:nvPr/>
          </p:nvSpPr>
          <p:spPr>
            <a:xfrm rot="5400000">
              <a:off x="202025" y="21228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5400000">
              <a:off x="202025" y="23236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5400000">
              <a:off x="202025" y="2524400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1381050" y="539500"/>
            <a:ext cx="6381900" cy="13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1381050" y="1772125"/>
            <a:ext cx="6381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title"/>
          </p:nvPr>
        </p:nvSpPr>
        <p:spPr>
          <a:xfrm>
            <a:off x="1281975" y="4031300"/>
            <a:ext cx="6665100" cy="572700"/>
          </a:xfrm>
          <a:prstGeom prst="rect">
            <a:avLst/>
          </a:prstGeom>
          <a:solidFill>
            <a:srgbClr val="A2D3C7">
              <a:alpha val="70630"/>
            </a:srgbClr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>
            <a:spLocks noGrp="1"/>
          </p:cNvSpPr>
          <p:nvPr>
            <p:ph type="pic" idx="2"/>
          </p:nvPr>
        </p:nvSpPr>
        <p:spPr>
          <a:xfrm>
            <a:off x="-15875" y="-76200"/>
            <a:ext cx="9144000" cy="5219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ignika"/>
              <a:buNone/>
              <a:defRPr sz="35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ignika"/>
              <a:buNone/>
              <a:defRPr sz="35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ignika"/>
              <a:buNone/>
              <a:defRPr sz="35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ignika"/>
              <a:buNone/>
              <a:defRPr sz="35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ignika"/>
              <a:buNone/>
              <a:defRPr sz="35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ignika"/>
              <a:buNone/>
              <a:defRPr sz="35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ignika"/>
              <a:buNone/>
              <a:defRPr sz="35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ignika"/>
              <a:buNone/>
              <a:defRPr sz="35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ignika"/>
              <a:buNone/>
              <a:defRPr sz="35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"/>
              <a:buChar char="■"/>
              <a:defRPr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5" name="Google Shape;485;p3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ertomodo.io/best-practices/incident-management-oncall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slidesgo.com/?utm_source=Slidesgo_template&amp;utm_medium=referral-link&amp;utm_campaign=SG_Credits&amp;utm_content=slidesgo" TargetMode="External"/><Relationship Id="rId5" Type="http://schemas.openxmlformats.org/officeDocument/2006/relationships/hyperlink" Target="https://incident.io/hubs/on-call/on-call-rotation-best-practices" TargetMode="External"/><Relationship Id="rId4" Type="http://schemas.openxmlformats.org/officeDocument/2006/relationships/hyperlink" Target="https://www.squadcast.com/blog/managing-on-call-rotations-navigating-incident-management-from-chaos-to-calm#continuous-improvement-through-post-incident-review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2"/>
          <p:cNvSpPr txBox="1">
            <a:spLocks noGrp="1"/>
          </p:cNvSpPr>
          <p:nvPr>
            <p:ph type="ctrTitle"/>
          </p:nvPr>
        </p:nvSpPr>
        <p:spPr>
          <a:xfrm>
            <a:off x="2814720" y="1431484"/>
            <a:ext cx="6461465" cy="21194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Pager Rotation Duty </a:t>
            </a:r>
            <a:endParaRPr dirty="0"/>
          </a:p>
        </p:txBody>
      </p:sp>
      <p:sp>
        <p:nvSpPr>
          <p:cNvPr id="494" name="Google Shape;494;p42"/>
          <p:cNvSpPr txBox="1">
            <a:spLocks noGrp="1"/>
          </p:cNvSpPr>
          <p:nvPr>
            <p:ph type="subTitle" idx="1"/>
          </p:nvPr>
        </p:nvSpPr>
        <p:spPr>
          <a:xfrm>
            <a:off x="2874557" y="3555359"/>
            <a:ext cx="5871576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/>
            <a:r>
              <a:rPr lang="en" dirty="0"/>
              <a:t>Rachel Shaw – 7.2 Assignment – 7/6/2025</a:t>
            </a:r>
          </a:p>
        </p:txBody>
      </p:sp>
      <p:grpSp>
        <p:nvGrpSpPr>
          <p:cNvPr id="495" name="Google Shape;495;p42"/>
          <p:cNvGrpSpPr/>
          <p:nvPr/>
        </p:nvGrpSpPr>
        <p:grpSpPr>
          <a:xfrm>
            <a:off x="610376" y="650692"/>
            <a:ext cx="799119" cy="3437698"/>
            <a:chOff x="238125" y="1215275"/>
            <a:chExt cx="760125" cy="3269950"/>
          </a:xfrm>
        </p:grpSpPr>
        <p:sp>
          <p:nvSpPr>
            <p:cNvPr id="496" name="Google Shape;496;p42"/>
            <p:cNvSpPr/>
            <p:nvPr/>
          </p:nvSpPr>
          <p:spPr>
            <a:xfrm>
              <a:off x="238125" y="1863300"/>
              <a:ext cx="760125" cy="959950"/>
            </a:xfrm>
            <a:custGeom>
              <a:avLst/>
              <a:gdLst/>
              <a:ahLst/>
              <a:cxnLst/>
              <a:rect l="l" t="t" r="r" b="b"/>
              <a:pathLst>
                <a:path w="30405" h="38398" extrusionOk="0">
                  <a:moveTo>
                    <a:pt x="3605" y="1"/>
                  </a:moveTo>
                  <a:cubicBezTo>
                    <a:pt x="1620" y="1"/>
                    <a:pt x="0" y="1621"/>
                    <a:pt x="0" y="3619"/>
                  </a:cubicBezTo>
                  <a:lnTo>
                    <a:pt x="0" y="38398"/>
                  </a:lnTo>
                  <a:lnTo>
                    <a:pt x="30404" y="38398"/>
                  </a:lnTo>
                  <a:lnTo>
                    <a:pt x="30404" y="3619"/>
                  </a:lnTo>
                  <a:cubicBezTo>
                    <a:pt x="30404" y="1621"/>
                    <a:pt x="28784" y="1"/>
                    <a:pt x="26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283675" y="1921025"/>
              <a:ext cx="669000" cy="902225"/>
            </a:xfrm>
            <a:custGeom>
              <a:avLst/>
              <a:gdLst/>
              <a:ahLst/>
              <a:cxnLst/>
              <a:rect l="l" t="t" r="r" b="b"/>
              <a:pathLst>
                <a:path w="26760" h="36089" extrusionOk="0">
                  <a:moveTo>
                    <a:pt x="3173" y="1"/>
                  </a:moveTo>
                  <a:cubicBezTo>
                    <a:pt x="1418" y="1"/>
                    <a:pt x="1" y="1418"/>
                    <a:pt x="1" y="3173"/>
                  </a:cubicBezTo>
                  <a:lnTo>
                    <a:pt x="1" y="36089"/>
                  </a:lnTo>
                  <a:lnTo>
                    <a:pt x="26760" y="36089"/>
                  </a:lnTo>
                  <a:lnTo>
                    <a:pt x="26760" y="3173"/>
                  </a:lnTo>
                  <a:cubicBezTo>
                    <a:pt x="26760" y="1418"/>
                    <a:pt x="25329" y="1"/>
                    <a:pt x="23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238125" y="2823225"/>
              <a:ext cx="760125" cy="244050"/>
            </a:xfrm>
            <a:custGeom>
              <a:avLst/>
              <a:gdLst/>
              <a:ahLst/>
              <a:cxnLst/>
              <a:rect l="l" t="t" r="r" b="b"/>
              <a:pathLst>
                <a:path w="30405" h="9762" extrusionOk="0">
                  <a:moveTo>
                    <a:pt x="0" y="1"/>
                  </a:moveTo>
                  <a:lnTo>
                    <a:pt x="1472" y="9762"/>
                  </a:lnTo>
                  <a:lnTo>
                    <a:pt x="28933" y="9762"/>
                  </a:lnTo>
                  <a:lnTo>
                    <a:pt x="30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283675" y="2823225"/>
              <a:ext cx="669000" cy="244050"/>
            </a:xfrm>
            <a:custGeom>
              <a:avLst/>
              <a:gdLst/>
              <a:ahLst/>
              <a:cxnLst/>
              <a:rect l="l" t="t" r="r" b="b"/>
              <a:pathLst>
                <a:path w="26760" h="9762" extrusionOk="0">
                  <a:moveTo>
                    <a:pt x="1" y="1"/>
                  </a:moveTo>
                  <a:lnTo>
                    <a:pt x="1189" y="9762"/>
                  </a:lnTo>
                  <a:lnTo>
                    <a:pt x="25572" y="9762"/>
                  </a:lnTo>
                  <a:lnTo>
                    <a:pt x="267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274900" y="3067250"/>
              <a:ext cx="686550" cy="999100"/>
            </a:xfrm>
            <a:custGeom>
              <a:avLst/>
              <a:gdLst/>
              <a:ahLst/>
              <a:cxnLst/>
              <a:rect l="l" t="t" r="r" b="b"/>
              <a:pathLst>
                <a:path w="27462" h="39964" extrusionOk="0">
                  <a:moveTo>
                    <a:pt x="1" y="1"/>
                  </a:moveTo>
                  <a:lnTo>
                    <a:pt x="1" y="39964"/>
                  </a:lnTo>
                  <a:lnTo>
                    <a:pt x="27462" y="39964"/>
                  </a:lnTo>
                  <a:lnTo>
                    <a:pt x="274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274900" y="4066325"/>
              <a:ext cx="686550" cy="418900"/>
            </a:xfrm>
            <a:custGeom>
              <a:avLst/>
              <a:gdLst/>
              <a:ahLst/>
              <a:cxnLst/>
              <a:rect l="l" t="t" r="r" b="b"/>
              <a:pathLst>
                <a:path w="27462" h="16756" extrusionOk="0">
                  <a:moveTo>
                    <a:pt x="1" y="1"/>
                  </a:moveTo>
                  <a:lnTo>
                    <a:pt x="1958" y="10815"/>
                  </a:lnTo>
                  <a:lnTo>
                    <a:pt x="1958" y="14460"/>
                  </a:lnTo>
                  <a:cubicBezTo>
                    <a:pt x="1958" y="15729"/>
                    <a:pt x="2984" y="16755"/>
                    <a:pt x="4253" y="16755"/>
                  </a:cubicBezTo>
                  <a:lnTo>
                    <a:pt x="23209" y="16755"/>
                  </a:lnTo>
                  <a:cubicBezTo>
                    <a:pt x="24465" y="16755"/>
                    <a:pt x="25491" y="15729"/>
                    <a:pt x="25491" y="14460"/>
                  </a:cubicBezTo>
                  <a:lnTo>
                    <a:pt x="25491" y="10815"/>
                  </a:lnTo>
                  <a:lnTo>
                    <a:pt x="274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699175" y="1737075"/>
              <a:ext cx="147175" cy="126250"/>
            </a:xfrm>
            <a:custGeom>
              <a:avLst/>
              <a:gdLst/>
              <a:ahLst/>
              <a:cxnLst/>
              <a:rect l="l" t="t" r="r" b="b"/>
              <a:pathLst>
                <a:path w="5887" h="5050" extrusionOk="0">
                  <a:moveTo>
                    <a:pt x="0" y="1"/>
                  </a:moveTo>
                  <a:lnTo>
                    <a:pt x="0" y="5050"/>
                  </a:lnTo>
                  <a:lnTo>
                    <a:pt x="5887" y="5050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729550" y="1215275"/>
              <a:ext cx="86425" cy="521825"/>
            </a:xfrm>
            <a:custGeom>
              <a:avLst/>
              <a:gdLst/>
              <a:ahLst/>
              <a:cxnLst/>
              <a:rect l="l" t="t" r="r" b="b"/>
              <a:pathLst>
                <a:path w="3457" h="20873" extrusionOk="0">
                  <a:moveTo>
                    <a:pt x="1729" y="0"/>
                  </a:moveTo>
                  <a:cubicBezTo>
                    <a:pt x="1081" y="0"/>
                    <a:pt x="554" y="513"/>
                    <a:pt x="541" y="1148"/>
                  </a:cubicBezTo>
                  <a:lnTo>
                    <a:pt x="1" y="20873"/>
                  </a:lnTo>
                  <a:lnTo>
                    <a:pt x="3457" y="20873"/>
                  </a:lnTo>
                  <a:lnTo>
                    <a:pt x="2903" y="1148"/>
                  </a:lnTo>
                  <a:cubicBezTo>
                    <a:pt x="2890" y="513"/>
                    <a:pt x="2363" y="0"/>
                    <a:pt x="172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313375" y="3067250"/>
              <a:ext cx="609600" cy="999100"/>
            </a:xfrm>
            <a:custGeom>
              <a:avLst/>
              <a:gdLst/>
              <a:ahLst/>
              <a:cxnLst/>
              <a:rect l="l" t="t" r="r" b="b"/>
              <a:pathLst>
                <a:path w="24384" h="39964" extrusionOk="0">
                  <a:moveTo>
                    <a:pt x="1" y="1"/>
                  </a:moveTo>
                  <a:lnTo>
                    <a:pt x="1" y="39964"/>
                  </a:lnTo>
                  <a:lnTo>
                    <a:pt x="24384" y="39964"/>
                  </a:lnTo>
                  <a:lnTo>
                    <a:pt x="2438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313375" y="4066325"/>
              <a:ext cx="609600" cy="351400"/>
            </a:xfrm>
            <a:custGeom>
              <a:avLst/>
              <a:gdLst/>
              <a:ahLst/>
              <a:cxnLst/>
              <a:rect l="l" t="t" r="r" b="b"/>
              <a:pathLst>
                <a:path w="24384" h="14056" extrusionOk="0">
                  <a:moveTo>
                    <a:pt x="1" y="1"/>
                  </a:moveTo>
                  <a:lnTo>
                    <a:pt x="2282" y="14055"/>
                  </a:lnTo>
                  <a:lnTo>
                    <a:pt x="22413" y="14055"/>
                  </a:lnTo>
                  <a:lnTo>
                    <a:pt x="24384" y="1"/>
                  </a:lnTo>
                  <a:close/>
                </a:path>
              </a:pathLst>
            </a:custGeom>
            <a:solidFill>
              <a:srgbClr val="444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386275" y="2059400"/>
              <a:ext cx="463800" cy="611300"/>
            </a:xfrm>
            <a:custGeom>
              <a:avLst/>
              <a:gdLst/>
              <a:ahLst/>
              <a:cxnLst/>
              <a:rect l="l" t="t" r="r" b="b"/>
              <a:pathLst>
                <a:path w="18552" h="24452" extrusionOk="0">
                  <a:moveTo>
                    <a:pt x="2269" y="1"/>
                  </a:moveTo>
                  <a:cubicBezTo>
                    <a:pt x="1014" y="1"/>
                    <a:pt x="1" y="1000"/>
                    <a:pt x="1" y="2256"/>
                  </a:cubicBezTo>
                  <a:lnTo>
                    <a:pt x="1" y="22183"/>
                  </a:lnTo>
                  <a:cubicBezTo>
                    <a:pt x="1" y="23439"/>
                    <a:pt x="1014" y="24451"/>
                    <a:pt x="2269" y="24451"/>
                  </a:cubicBezTo>
                  <a:lnTo>
                    <a:pt x="16283" y="24451"/>
                  </a:lnTo>
                  <a:cubicBezTo>
                    <a:pt x="17539" y="24451"/>
                    <a:pt x="18551" y="23439"/>
                    <a:pt x="18551" y="22183"/>
                  </a:cubicBezTo>
                  <a:lnTo>
                    <a:pt x="18551" y="2256"/>
                  </a:lnTo>
                  <a:cubicBezTo>
                    <a:pt x="18551" y="1000"/>
                    <a:pt x="17539" y="1"/>
                    <a:pt x="16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572950" y="2170800"/>
              <a:ext cx="79000" cy="67650"/>
            </a:xfrm>
            <a:custGeom>
              <a:avLst/>
              <a:gdLst/>
              <a:ahLst/>
              <a:cxnLst/>
              <a:rect l="l" t="t" r="r" b="b"/>
              <a:pathLst>
                <a:path w="3160" h="2706" extrusionOk="0">
                  <a:moveTo>
                    <a:pt x="1809" y="0"/>
                  </a:moveTo>
                  <a:cubicBezTo>
                    <a:pt x="608" y="0"/>
                    <a:pt x="0" y="1458"/>
                    <a:pt x="851" y="2309"/>
                  </a:cubicBezTo>
                  <a:cubicBezTo>
                    <a:pt x="1125" y="2583"/>
                    <a:pt x="1462" y="2706"/>
                    <a:pt x="1794" y="2706"/>
                  </a:cubicBezTo>
                  <a:cubicBezTo>
                    <a:pt x="2490" y="2706"/>
                    <a:pt x="3159" y="2164"/>
                    <a:pt x="3159" y="1350"/>
                  </a:cubicBezTo>
                  <a:cubicBezTo>
                    <a:pt x="3159" y="608"/>
                    <a:pt x="2552" y="0"/>
                    <a:pt x="1809" y="0"/>
                  </a:cubicBezTo>
                  <a:close/>
                </a:path>
              </a:pathLst>
            </a:custGeom>
            <a:solidFill>
              <a:srgbClr val="3329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447050" y="2170800"/>
              <a:ext cx="79000" cy="67650"/>
            </a:xfrm>
            <a:custGeom>
              <a:avLst/>
              <a:gdLst/>
              <a:ahLst/>
              <a:cxnLst/>
              <a:rect l="l" t="t" r="r" b="b"/>
              <a:pathLst>
                <a:path w="3160" h="2706" extrusionOk="0">
                  <a:moveTo>
                    <a:pt x="1809" y="0"/>
                  </a:moveTo>
                  <a:cubicBezTo>
                    <a:pt x="594" y="0"/>
                    <a:pt x="0" y="1458"/>
                    <a:pt x="851" y="2309"/>
                  </a:cubicBezTo>
                  <a:cubicBezTo>
                    <a:pt x="1125" y="2583"/>
                    <a:pt x="1462" y="2706"/>
                    <a:pt x="1794" y="2706"/>
                  </a:cubicBezTo>
                  <a:cubicBezTo>
                    <a:pt x="2490" y="2706"/>
                    <a:pt x="3159" y="2164"/>
                    <a:pt x="3159" y="1350"/>
                  </a:cubicBezTo>
                  <a:cubicBezTo>
                    <a:pt x="3159" y="608"/>
                    <a:pt x="2552" y="0"/>
                    <a:pt x="18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572950" y="2170800"/>
              <a:ext cx="79000" cy="67650"/>
            </a:xfrm>
            <a:custGeom>
              <a:avLst/>
              <a:gdLst/>
              <a:ahLst/>
              <a:cxnLst/>
              <a:rect l="l" t="t" r="r" b="b"/>
              <a:pathLst>
                <a:path w="3160" h="2706" extrusionOk="0">
                  <a:moveTo>
                    <a:pt x="1809" y="0"/>
                  </a:moveTo>
                  <a:cubicBezTo>
                    <a:pt x="608" y="0"/>
                    <a:pt x="0" y="1458"/>
                    <a:pt x="851" y="2309"/>
                  </a:cubicBezTo>
                  <a:cubicBezTo>
                    <a:pt x="1125" y="2583"/>
                    <a:pt x="1462" y="2706"/>
                    <a:pt x="1794" y="2706"/>
                  </a:cubicBezTo>
                  <a:cubicBezTo>
                    <a:pt x="2490" y="2706"/>
                    <a:pt x="3159" y="2164"/>
                    <a:pt x="3159" y="1350"/>
                  </a:cubicBezTo>
                  <a:cubicBezTo>
                    <a:pt x="3159" y="608"/>
                    <a:pt x="2552" y="0"/>
                    <a:pt x="18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699175" y="2170800"/>
              <a:ext cx="79000" cy="67650"/>
            </a:xfrm>
            <a:custGeom>
              <a:avLst/>
              <a:gdLst/>
              <a:ahLst/>
              <a:cxnLst/>
              <a:rect l="l" t="t" r="r" b="b"/>
              <a:pathLst>
                <a:path w="3160" h="2706" extrusionOk="0">
                  <a:moveTo>
                    <a:pt x="1810" y="0"/>
                  </a:moveTo>
                  <a:cubicBezTo>
                    <a:pt x="608" y="0"/>
                    <a:pt x="0" y="1458"/>
                    <a:pt x="851" y="2309"/>
                  </a:cubicBezTo>
                  <a:cubicBezTo>
                    <a:pt x="1125" y="2583"/>
                    <a:pt x="1463" y="2706"/>
                    <a:pt x="1794" y="2706"/>
                  </a:cubicBezTo>
                  <a:cubicBezTo>
                    <a:pt x="2490" y="2706"/>
                    <a:pt x="3160" y="2164"/>
                    <a:pt x="3160" y="1350"/>
                  </a:cubicBezTo>
                  <a:cubicBezTo>
                    <a:pt x="3160" y="608"/>
                    <a:pt x="2552" y="0"/>
                    <a:pt x="1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447050" y="2297375"/>
              <a:ext cx="79000" cy="67650"/>
            </a:xfrm>
            <a:custGeom>
              <a:avLst/>
              <a:gdLst/>
              <a:ahLst/>
              <a:cxnLst/>
              <a:rect l="l" t="t" r="r" b="b"/>
              <a:pathLst>
                <a:path w="3160" h="2706" extrusionOk="0">
                  <a:moveTo>
                    <a:pt x="1809" y="0"/>
                  </a:moveTo>
                  <a:cubicBezTo>
                    <a:pt x="594" y="0"/>
                    <a:pt x="0" y="1458"/>
                    <a:pt x="851" y="2309"/>
                  </a:cubicBezTo>
                  <a:cubicBezTo>
                    <a:pt x="1125" y="2583"/>
                    <a:pt x="1462" y="2706"/>
                    <a:pt x="1794" y="2706"/>
                  </a:cubicBezTo>
                  <a:cubicBezTo>
                    <a:pt x="2490" y="2706"/>
                    <a:pt x="3159" y="2164"/>
                    <a:pt x="3159" y="1350"/>
                  </a:cubicBezTo>
                  <a:cubicBezTo>
                    <a:pt x="3159" y="608"/>
                    <a:pt x="2552" y="0"/>
                    <a:pt x="18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572950" y="2297375"/>
              <a:ext cx="79000" cy="67650"/>
            </a:xfrm>
            <a:custGeom>
              <a:avLst/>
              <a:gdLst/>
              <a:ahLst/>
              <a:cxnLst/>
              <a:rect l="l" t="t" r="r" b="b"/>
              <a:pathLst>
                <a:path w="3160" h="2706" extrusionOk="0">
                  <a:moveTo>
                    <a:pt x="1809" y="0"/>
                  </a:moveTo>
                  <a:cubicBezTo>
                    <a:pt x="608" y="0"/>
                    <a:pt x="0" y="1458"/>
                    <a:pt x="851" y="2309"/>
                  </a:cubicBezTo>
                  <a:cubicBezTo>
                    <a:pt x="1125" y="2583"/>
                    <a:pt x="1462" y="2706"/>
                    <a:pt x="1794" y="2706"/>
                  </a:cubicBezTo>
                  <a:cubicBezTo>
                    <a:pt x="2490" y="2706"/>
                    <a:pt x="3159" y="2164"/>
                    <a:pt x="3159" y="1350"/>
                  </a:cubicBezTo>
                  <a:cubicBezTo>
                    <a:pt x="3159" y="608"/>
                    <a:pt x="2552" y="0"/>
                    <a:pt x="18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699175" y="2297375"/>
              <a:ext cx="79000" cy="67650"/>
            </a:xfrm>
            <a:custGeom>
              <a:avLst/>
              <a:gdLst/>
              <a:ahLst/>
              <a:cxnLst/>
              <a:rect l="l" t="t" r="r" b="b"/>
              <a:pathLst>
                <a:path w="3160" h="2706" extrusionOk="0">
                  <a:moveTo>
                    <a:pt x="1810" y="0"/>
                  </a:moveTo>
                  <a:cubicBezTo>
                    <a:pt x="608" y="0"/>
                    <a:pt x="0" y="1458"/>
                    <a:pt x="851" y="2309"/>
                  </a:cubicBezTo>
                  <a:cubicBezTo>
                    <a:pt x="1125" y="2583"/>
                    <a:pt x="1463" y="2706"/>
                    <a:pt x="1794" y="2706"/>
                  </a:cubicBezTo>
                  <a:cubicBezTo>
                    <a:pt x="2490" y="2706"/>
                    <a:pt x="3160" y="2164"/>
                    <a:pt x="3160" y="1350"/>
                  </a:cubicBezTo>
                  <a:cubicBezTo>
                    <a:pt x="3160" y="608"/>
                    <a:pt x="2552" y="0"/>
                    <a:pt x="1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447050" y="2423925"/>
              <a:ext cx="79000" cy="67675"/>
            </a:xfrm>
            <a:custGeom>
              <a:avLst/>
              <a:gdLst/>
              <a:ahLst/>
              <a:cxnLst/>
              <a:rect l="l" t="t" r="r" b="b"/>
              <a:pathLst>
                <a:path w="3160" h="2707" extrusionOk="0">
                  <a:moveTo>
                    <a:pt x="1809" y="1"/>
                  </a:moveTo>
                  <a:cubicBezTo>
                    <a:pt x="594" y="1"/>
                    <a:pt x="0" y="1459"/>
                    <a:pt x="851" y="2310"/>
                  </a:cubicBezTo>
                  <a:cubicBezTo>
                    <a:pt x="1125" y="2584"/>
                    <a:pt x="1462" y="2707"/>
                    <a:pt x="1794" y="2707"/>
                  </a:cubicBezTo>
                  <a:cubicBezTo>
                    <a:pt x="2490" y="2707"/>
                    <a:pt x="3159" y="2165"/>
                    <a:pt x="3159" y="1351"/>
                  </a:cubicBezTo>
                  <a:cubicBezTo>
                    <a:pt x="3159" y="609"/>
                    <a:pt x="2552" y="1"/>
                    <a:pt x="1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572950" y="2423925"/>
              <a:ext cx="79000" cy="67675"/>
            </a:xfrm>
            <a:custGeom>
              <a:avLst/>
              <a:gdLst/>
              <a:ahLst/>
              <a:cxnLst/>
              <a:rect l="l" t="t" r="r" b="b"/>
              <a:pathLst>
                <a:path w="3160" h="2707" extrusionOk="0">
                  <a:moveTo>
                    <a:pt x="1809" y="1"/>
                  </a:moveTo>
                  <a:cubicBezTo>
                    <a:pt x="608" y="1"/>
                    <a:pt x="0" y="1459"/>
                    <a:pt x="851" y="2310"/>
                  </a:cubicBezTo>
                  <a:cubicBezTo>
                    <a:pt x="1125" y="2584"/>
                    <a:pt x="1462" y="2707"/>
                    <a:pt x="1794" y="2707"/>
                  </a:cubicBezTo>
                  <a:cubicBezTo>
                    <a:pt x="2490" y="2707"/>
                    <a:pt x="3159" y="2165"/>
                    <a:pt x="3159" y="1351"/>
                  </a:cubicBezTo>
                  <a:cubicBezTo>
                    <a:pt x="3159" y="609"/>
                    <a:pt x="2552" y="1"/>
                    <a:pt x="1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699175" y="2423925"/>
              <a:ext cx="79000" cy="67675"/>
            </a:xfrm>
            <a:custGeom>
              <a:avLst/>
              <a:gdLst/>
              <a:ahLst/>
              <a:cxnLst/>
              <a:rect l="l" t="t" r="r" b="b"/>
              <a:pathLst>
                <a:path w="3160" h="2707" extrusionOk="0">
                  <a:moveTo>
                    <a:pt x="1810" y="1"/>
                  </a:moveTo>
                  <a:cubicBezTo>
                    <a:pt x="608" y="1"/>
                    <a:pt x="0" y="1459"/>
                    <a:pt x="851" y="2310"/>
                  </a:cubicBezTo>
                  <a:cubicBezTo>
                    <a:pt x="1125" y="2584"/>
                    <a:pt x="1463" y="2707"/>
                    <a:pt x="1794" y="2707"/>
                  </a:cubicBezTo>
                  <a:cubicBezTo>
                    <a:pt x="2490" y="2707"/>
                    <a:pt x="3160" y="2165"/>
                    <a:pt x="3160" y="1351"/>
                  </a:cubicBezTo>
                  <a:cubicBezTo>
                    <a:pt x="3160" y="609"/>
                    <a:pt x="2552" y="1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394725" y="2866775"/>
              <a:ext cx="443200" cy="143125"/>
            </a:xfrm>
            <a:custGeom>
              <a:avLst/>
              <a:gdLst/>
              <a:ahLst/>
              <a:cxnLst/>
              <a:rect l="l" t="t" r="r" b="b"/>
              <a:pathLst>
                <a:path w="17728" h="5725" extrusionOk="0">
                  <a:moveTo>
                    <a:pt x="1837" y="0"/>
                  </a:moveTo>
                  <a:cubicBezTo>
                    <a:pt x="824" y="0"/>
                    <a:pt x="0" y="824"/>
                    <a:pt x="0" y="1836"/>
                  </a:cubicBezTo>
                  <a:lnTo>
                    <a:pt x="0" y="3889"/>
                  </a:lnTo>
                  <a:cubicBezTo>
                    <a:pt x="0" y="4901"/>
                    <a:pt x="824" y="5725"/>
                    <a:pt x="1837" y="5725"/>
                  </a:cubicBezTo>
                  <a:lnTo>
                    <a:pt x="15891" y="5725"/>
                  </a:lnTo>
                  <a:cubicBezTo>
                    <a:pt x="16917" y="5725"/>
                    <a:pt x="17727" y="4901"/>
                    <a:pt x="17727" y="3889"/>
                  </a:cubicBezTo>
                  <a:lnTo>
                    <a:pt x="17727" y="1836"/>
                  </a:lnTo>
                  <a:cubicBezTo>
                    <a:pt x="17727" y="824"/>
                    <a:pt x="16917" y="0"/>
                    <a:pt x="15891" y="0"/>
                  </a:cubicBezTo>
                  <a:close/>
                </a:path>
              </a:pathLst>
            </a:custGeom>
            <a:solidFill>
              <a:srgbClr val="E2A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488900" y="2903225"/>
              <a:ext cx="48275" cy="80350"/>
            </a:xfrm>
            <a:custGeom>
              <a:avLst/>
              <a:gdLst/>
              <a:ahLst/>
              <a:cxnLst/>
              <a:rect l="l" t="t" r="r" b="b"/>
              <a:pathLst>
                <a:path w="1931" h="3214" extrusionOk="0">
                  <a:moveTo>
                    <a:pt x="864" y="0"/>
                  </a:moveTo>
                  <a:cubicBezTo>
                    <a:pt x="635" y="135"/>
                    <a:pt x="378" y="216"/>
                    <a:pt x="122" y="257"/>
                  </a:cubicBezTo>
                  <a:lnTo>
                    <a:pt x="122" y="621"/>
                  </a:lnTo>
                  <a:lnTo>
                    <a:pt x="716" y="621"/>
                  </a:lnTo>
                  <a:lnTo>
                    <a:pt x="716" y="2741"/>
                  </a:lnTo>
                  <a:lnTo>
                    <a:pt x="0" y="2741"/>
                  </a:lnTo>
                  <a:lnTo>
                    <a:pt x="0" y="3214"/>
                  </a:lnTo>
                  <a:lnTo>
                    <a:pt x="1931" y="3214"/>
                  </a:lnTo>
                  <a:lnTo>
                    <a:pt x="1931" y="2741"/>
                  </a:lnTo>
                  <a:lnTo>
                    <a:pt x="1296" y="2741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548300" y="2901525"/>
              <a:ext cx="54700" cy="82050"/>
            </a:xfrm>
            <a:custGeom>
              <a:avLst/>
              <a:gdLst/>
              <a:ahLst/>
              <a:cxnLst/>
              <a:rect l="l" t="t" r="r" b="b"/>
              <a:pathLst>
                <a:path w="2188" h="3282" extrusionOk="0">
                  <a:moveTo>
                    <a:pt x="1027" y="1"/>
                  </a:moveTo>
                  <a:cubicBezTo>
                    <a:pt x="622" y="1"/>
                    <a:pt x="243" y="190"/>
                    <a:pt x="0" y="500"/>
                  </a:cubicBezTo>
                  <a:lnTo>
                    <a:pt x="325" y="824"/>
                  </a:lnTo>
                  <a:cubicBezTo>
                    <a:pt x="473" y="622"/>
                    <a:pt x="703" y="487"/>
                    <a:pt x="946" y="473"/>
                  </a:cubicBezTo>
                  <a:cubicBezTo>
                    <a:pt x="961" y="472"/>
                    <a:pt x="976" y="471"/>
                    <a:pt x="990" y="471"/>
                  </a:cubicBezTo>
                  <a:cubicBezTo>
                    <a:pt x="1280" y="471"/>
                    <a:pt x="1511" y="719"/>
                    <a:pt x="1486" y="1027"/>
                  </a:cubicBezTo>
                  <a:cubicBezTo>
                    <a:pt x="1486" y="1513"/>
                    <a:pt x="919" y="2080"/>
                    <a:pt x="27" y="2944"/>
                  </a:cubicBezTo>
                  <a:lnTo>
                    <a:pt x="27" y="3282"/>
                  </a:lnTo>
                  <a:lnTo>
                    <a:pt x="2188" y="3282"/>
                  </a:lnTo>
                  <a:lnTo>
                    <a:pt x="2188" y="2782"/>
                  </a:lnTo>
                  <a:lnTo>
                    <a:pt x="1405" y="2782"/>
                  </a:lnTo>
                  <a:cubicBezTo>
                    <a:pt x="1256" y="2782"/>
                    <a:pt x="1040" y="2796"/>
                    <a:pt x="865" y="2823"/>
                  </a:cubicBezTo>
                  <a:cubicBezTo>
                    <a:pt x="1513" y="2148"/>
                    <a:pt x="2039" y="1580"/>
                    <a:pt x="2039" y="986"/>
                  </a:cubicBezTo>
                  <a:cubicBezTo>
                    <a:pt x="2039" y="392"/>
                    <a:pt x="1634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611750" y="2901525"/>
              <a:ext cx="55725" cy="83425"/>
            </a:xfrm>
            <a:custGeom>
              <a:avLst/>
              <a:gdLst/>
              <a:ahLst/>
              <a:cxnLst/>
              <a:rect l="l" t="t" r="r" b="b"/>
              <a:pathLst>
                <a:path w="2229" h="3337" extrusionOk="0">
                  <a:moveTo>
                    <a:pt x="1081" y="1"/>
                  </a:moveTo>
                  <a:cubicBezTo>
                    <a:pt x="716" y="14"/>
                    <a:pt x="365" y="163"/>
                    <a:pt x="109" y="406"/>
                  </a:cubicBezTo>
                  <a:lnTo>
                    <a:pt x="419" y="770"/>
                  </a:lnTo>
                  <a:cubicBezTo>
                    <a:pt x="581" y="595"/>
                    <a:pt x="811" y="473"/>
                    <a:pt x="1054" y="473"/>
                  </a:cubicBezTo>
                  <a:cubicBezTo>
                    <a:pt x="1364" y="473"/>
                    <a:pt x="1526" y="635"/>
                    <a:pt x="1526" y="905"/>
                  </a:cubicBezTo>
                  <a:cubicBezTo>
                    <a:pt x="1526" y="1189"/>
                    <a:pt x="1324" y="1405"/>
                    <a:pt x="689" y="1405"/>
                  </a:cubicBezTo>
                  <a:lnTo>
                    <a:pt x="689" y="1837"/>
                  </a:lnTo>
                  <a:cubicBezTo>
                    <a:pt x="1432" y="1837"/>
                    <a:pt x="1634" y="2040"/>
                    <a:pt x="1634" y="2377"/>
                  </a:cubicBezTo>
                  <a:cubicBezTo>
                    <a:pt x="1634" y="2688"/>
                    <a:pt x="1391" y="2863"/>
                    <a:pt x="1040" y="2863"/>
                  </a:cubicBezTo>
                  <a:cubicBezTo>
                    <a:pt x="757" y="2850"/>
                    <a:pt x="473" y="2728"/>
                    <a:pt x="284" y="2512"/>
                  </a:cubicBezTo>
                  <a:lnTo>
                    <a:pt x="1" y="2890"/>
                  </a:lnTo>
                  <a:cubicBezTo>
                    <a:pt x="273" y="3176"/>
                    <a:pt x="658" y="3336"/>
                    <a:pt x="1047" y="3336"/>
                  </a:cubicBezTo>
                  <a:cubicBezTo>
                    <a:pt x="1063" y="3336"/>
                    <a:pt x="1079" y="3336"/>
                    <a:pt x="1094" y="3336"/>
                  </a:cubicBezTo>
                  <a:cubicBezTo>
                    <a:pt x="1715" y="3336"/>
                    <a:pt x="2228" y="2998"/>
                    <a:pt x="2228" y="2404"/>
                  </a:cubicBezTo>
                  <a:cubicBezTo>
                    <a:pt x="2228" y="2013"/>
                    <a:pt x="1945" y="1675"/>
                    <a:pt x="1553" y="1607"/>
                  </a:cubicBezTo>
                  <a:lnTo>
                    <a:pt x="1553" y="1594"/>
                  </a:lnTo>
                  <a:cubicBezTo>
                    <a:pt x="1904" y="1445"/>
                    <a:pt x="2107" y="1202"/>
                    <a:pt x="2107" y="851"/>
                  </a:cubicBezTo>
                  <a:cubicBezTo>
                    <a:pt x="2107" y="311"/>
                    <a:pt x="1688" y="1"/>
                    <a:pt x="1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676225" y="2903225"/>
              <a:ext cx="59100" cy="80025"/>
            </a:xfrm>
            <a:custGeom>
              <a:avLst/>
              <a:gdLst/>
              <a:ahLst/>
              <a:cxnLst/>
              <a:rect l="l" t="t" r="r" b="b"/>
              <a:pathLst>
                <a:path w="2364" h="3201" extrusionOk="0">
                  <a:moveTo>
                    <a:pt x="1431" y="527"/>
                  </a:moveTo>
                  <a:cubicBezTo>
                    <a:pt x="1431" y="729"/>
                    <a:pt x="1418" y="1026"/>
                    <a:pt x="1418" y="1202"/>
                  </a:cubicBezTo>
                  <a:lnTo>
                    <a:pt x="1418" y="1931"/>
                  </a:lnTo>
                  <a:lnTo>
                    <a:pt x="567" y="1931"/>
                  </a:lnTo>
                  <a:lnTo>
                    <a:pt x="1148" y="1040"/>
                  </a:lnTo>
                  <a:cubicBezTo>
                    <a:pt x="1242" y="864"/>
                    <a:pt x="1337" y="702"/>
                    <a:pt x="1418" y="527"/>
                  </a:cubicBezTo>
                  <a:close/>
                  <a:moveTo>
                    <a:pt x="1269" y="0"/>
                  </a:moveTo>
                  <a:lnTo>
                    <a:pt x="0" y="1985"/>
                  </a:lnTo>
                  <a:lnTo>
                    <a:pt x="0" y="2377"/>
                  </a:lnTo>
                  <a:lnTo>
                    <a:pt x="1418" y="2377"/>
                  </a:lnTo>
                  <a:lnTo>
                    <a:pt x="1418" y="3200"/>
                  </a:lnTo>
                  <a:lnTo>
                    <a:pt x="1958" y="3200"/>
                  </a:lnTo>
                  <a:lnTo>
                    <a:pt x="1958" y="2377"/>
                  </a:lnTo>
                  <a:lnTo>
                    <a:pt x="2363" y="2377"/>
                  </a:lnTo>
                  <a:lnTo>
                    <a:pt x="2363" y="1931"/>
                  </a:lnTo>
                  <a:lnTo>
                    <a:pt x="1958" y="1931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371425" y="3142525"/>
              <a:ext cx="122550" cy="122200"/>
            </a:xfrm>
            <a:custGeom>
              <a:avLst/>
              <a:gdLst/>
              <a:ahLst/>
              <a:cxnLst/>
              <a:rect l="l" t="t" r="r" b="b"/>
              <a:pathLst>
                <a:path w="4902" h="4888" extrusionOk="0">
                  <a:moveTo>
                    <a:pt x="959" y="1"/>
                  </a:moveTo>
                  <a:cubicBezTo>
                    <a:pt x="433" y="1"/>
                    <a:pt x="1" y="433"/>
                    <a:pt x="1" y="959"/>
                  </a:cubicBezTo>
                  <a:lnTo>
                    <a:pt x="1" y="3929"/>
                  </a:lnTo>
                  <a:cubicBezTo>
                    <a:pt x="1" y="4469"/>
                    <a:pt x="433" y="4888"/>
                    <a:pt x="959" y="4888"/>
                  </a:cubicBezTo>
                  <a:lnTo>
                    <a:pt x="3930" y="4888"/>
                  </a:lnTo>
                  <a:cubicBezTo>
                    <a:pt x="4470" y="4888"/>
                    <a:pt x="4902" y="4469"/>
                    <a:pt x="4902" y="3929"/>
                  </a:cubicBezTo>
                  <a:lnTo>
                    <a:pt x="4902" y="959"/>
                  </a:lnTo>
                  <a:cubicBezTo>
                    <a:pt x="4902" y="433"/>
                    <a:pt x="4470" y="1"/>
                    <a:pt x="3930" y="1"/>
                  </a:cubicBezTo>
                  <a:close/>
                </a:path>
              </a:pathLst>
            </a:custGeom>
            <a:solidFill>
              <a:srgbClr val="FEF7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557075" y="3142525"/>
              <a:ext cx="122200" cy="122200"/>
            </a:xfrm>
            <a:custGeom>
              <a:avLst/>
              <a:gdLst/>
              <a:ahLst/>
              <a:cxnLst/>
              <a:rect l="l" t="t" r="r" b="b"/>
              <a:pathLst>
                <a:path w="4888" h="4888" extrusionOk="0">
                  <a:moveTo>
                    <a:pt x="959" y="1"/>
                  </a:moveTo>
                  <a:cubicBezTo>
                    <a:pt x="419" y="1"/>
                    <a:pt x="1" y="433"/>
                    <a:pt x="1" y="959"/>
                  </a:cubicBezTo>
                  <a:lnTo>
                    <a:pt x="1" y="3929"/>
                  </a:lnTo>
                  <a:cubicBezTo>
                    <a:pt x="1" y="4469"/>
                    <a:pt x="419" y="4888"/>
                    <a:pt x="959" y="4888"/>
                  </a:cubicBezTo>
                  <a:lnTo>
                    <a:pt x="3929" y="4888"/>
                  </a:lnTo>
                  <a:cubicBezTo>
                    <a:pt x="4456" y="4888"/>
                    <a:pt x="4888" y="4469"/>
                    <a:pt x="4888" y="3929"/>
                  </a:cubicBezTo>
                  <a:lnTo>
                    <a:pt x="4888" y="959"/>
                  </a:lnTo>
                  <a:cubicBezTo>
                    <a:pt x="4888" y="433"/>
                    <a:pt x="4456" y="1"/>
                    <a:pt x="3929" y="1"/>
                  </a:cubicBezTo>
                  <a:close/>
                </a:path>
              </a:pathLst>
            </a:custGeom>
            <a:solidFill>
              <a:srgbClr val="FEF7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742375" y="3142525"/>
              <a:ext cx="122550" cy="122200"/>
            </a:xfrm>
            <a:custGeom>
              <a:avLst/>
              <a:gdLst/>
              <a:ahLst/>
              <a:cxnLst/>
              <a:rect l="l" t="t" r="r" b="b"/>
              <a:pathLst>
                <a:path w="4902" h="4888" extrusionOk="0">
                  <a:moveTo>
                    <a:pt x="973" y="1"/>
                  </a:moveTo>
                  <a:cubicBezTo>
                    <a:pt x="433" y="1"/>
                    <a:pt x="1" y="433"/>
                    <a:pt x="1" y="959"/>
                  </a:cubicBezTo>
                  <a:lnTo>
                    <a:pt x="1" y="3929"/>
                  </a:lnTo>
                  <a:cubicBezTo>
                    <a:pt x="1" y="4469"/>
                    <a:pt x="433" y="4888"/>
                    <a:pt x="973" y="4888"/>
                  </a:cubicBezTo>
                  <a:lnTo>
                    <a:pt x="3929" y="4888"/>
                  </a:lnTo>
                  <a:cubicBezTo>
                    <a:pt x="4469" y="4888"/>
                    <a:pt x="4901" y="4469"/>
                    <a:pt x="4901" y="3929"/>
                  </a:cubicBezTo>
                  <a:lnTo>
                    <a:pt x="4901" y="959"/>
                  </a:lnTo>
                  <a:cubicBezTo>
                    <a:pt x="4901" y="433"/>
                    <a:pt x="4469" y="1"/>
                    <a:pt x="3929" y="1"/>
                  </a:cubicBezTo>
                  <a:close/>
                </a:path>
              </a:pathLst>
            </a:custGeom>
            <a:solidFill>
              <a:srgbClr val="FEF7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371425" y="3336600"/>
              <a:ext cx="122550" cy="122550"/>
            </a:xfrm>
            <a:custGeom>
              <a:avLst/>
              <a:gdLst/>
              <a:ahLst/>
              <a:cxnLst/>
              <a:rect l="l" t="t" r="r" b="b"/>
              <a:pathLst>
                <a:path w="4902" h="4902" extrusionOk="0">
                  <a:moveTo>
                    <a:pt x="959" y="1"/>
                  </a:moveTo>
                  <a:cubicBezTo>
                    <a:pt x="433" y="1"/>
                    <a:pt x="1" y="433"/>
                    <a:pt x="1" y="973"/>
                  </a:cubicBezTo>
                  <a:lnTo>
                    <a:pt x="1" y="3943"/>
                  </a:lnTo>
                  <a:cubicBezTo>
                    <a:pt x="1" y="4469"/>
                    <a:pt x="433" y="4901"/>
                    <a:pt x="959" y="4901"/>
                  </a:cubicBezTo>
                  <a:lnTo>
                    <a:pt x="3930" y="4901"/>
                  </a:lnTo>
                  <a:cubicBezTo>
                    <a:pt x="4470" y="4901"/>
                    <a:pt x="4902" y="4469"/>
                    <a:pt x="4902" y="3943"/>
                  </a:cubicBezTo>
                  <a:lnTo>
                    <a:pt x="4902" y="973"/>
                  </a:lnTo>
                  <a:cubicBezTo>
                    <a:pt x="4902" y="433"/>
                    <a:pt x="4470" y="1"/>
                    <a:pt x="3930" y="1"/>
                  </a:cubicBezTo>
                  <a:close/>
                </a:path>
              </a:pathLst>
            </a:custGeom>
            <a:solidFill>
              <a:srgbClr val="FEF7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2"/>
            <p:cNvSpPr/>
            <p:nvPr/>
          </p:nvSpPr>
          <p:spPr>
            <a:xfrm>
              <a:off x="557075" y="3336600"/>
              <a:ext cx="122200" cy="122550"/>
            </a:xfrm>
            <a:custGeom>
              <a:avLst/>
              <a:gdLst/>
              <a:ahLst/>
              <a:cxnLst/>
              <a:rect l="l" t="t" r="r" b="b"/>
              <a:pathLst>
                <a:path w="4888" h="4902" extrusionOk="0">
                  <a:moveTo>
                    <a:pt x="959" y="1"/>
                  </a:moveTo>
                  <a:cubicBezTo>
                    <a:pt x="419" y="1"/>
                    <a:pt x="1" y="433"/>
                    <a:pt x="1" y="973"/>
                  </a:cubicBezTo>
                  <a:lnTo>
                    <a:pt x="1" y="3943"/>
                  </a:lnTo>
                  <a:cubicBezTo>
                    <a:pt x="1" y="4469"/>
                    <a:pt x="419" y="4901"/>
                    <a:pt x="959" y="4901"/>
                  </a:cubicBezTo>
                  <a:lnTo>
                    <a:pt x="3929" y="4901"/>
                  </a:lnTo>
                  <a:cubicBezTo>
                    <a:pt x="4456" y="4901"/>
                    <a:pt x="4888" y="4469"/>
                    <a:pt x="4888" y="3943"/>
                  </a:cubicBezTo>
                  <a:lnTo>
                    <a:pt x="4888" y="973"/>
                  </a:lnTo>
                  <a:cubicBezTo>
                    <a:pt x="4888" y="433"/>
                    <a:pt x="4456" y="1"/>
                    <a:pt x="3929" y="1"/>
                  </a:cubicBezTo>
                  <a:close/>
                </a:path>
              </a:pathLst>
            </a:custGeom>
            <a:solidFill>
              <a:srgbClr val="FEF7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2"/>
            <p:cNvSpPr/>
            <p:nvPr/>
          </p:nvSpPr>
          <p:spPr>
            <a:xfrm>
              <a:off x="742375" y="3336600"/>
              <a:ext cx="122550" cy="122550"/>
            </a:xfrm>
            <a:custGeom>
              <a:avLst/>
              <a:gdLst/>
              <a:ahLst/>
              <a:cxnLst/>
              <a:rect l="l" t="t" r="r" b="b"/>
              <a:pathLst>
                <a:path w="4902" h="4902" extrusionOk="0">
                  <a:moveTo>
                    <a:pt x="973" y="1"/>
                  </a:moveTo>
                  <a:cubicBezTo>
                    <a:pt x="433" y="1"/>
                    <a:pt x="1" y="433"/>
                    <a:pt x="1" y="973"/>
                  </a:cubicBezTo>
                  <a:lnTo>
                    <a:pt x="1" y="3943"/>
                  </a:lnTo>
                  <a:cubicBezTo>
                    <a:pt x="1" y="4469"/>
                    <a:pt x="433" y="4901"/>
                    <a:pt x="973" y="4901"/>
                  </a:cubicBezTo>
                  <a:lnTo>
                    <a:pt x="3929" y="4901"/>
                  </a:lnTo>
                  <a:cubicBezTo>
                    <a:pt x="4469" y="4901"/>
                    <a:pt x="4901" y="4469"/>
                    <a:pt x="4901" y="3943"/>
                  </a:cubicBezTo>
                  <a:lnTo>
                    <a:pt x="4901" y="973"/>
                  </a:lnTo>
                  <a:cubicBezTo>
                    <a:pt x="4901" y="433"/>
                    <a:pt x="4469" y="1"/>
                    <a:pt x="3929" y="1"/>
                  </a:cubicBezTo>
                  <a:close/>
                </a:path>
              </a:pathLst>
            </a:custGeom>
            <a:solidFill>
              <a:srgbClr val="FEF7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2"/>
            <p:cNvSpPr/>
            <p:nvPr/>
          </p:nvSpPr>
          <p:spPr>
            <a:xfrm>
              <a:off x="371425" y="3531025"/>
              <a:ext cx="122550" cy="122200"/>
            </a:xfrm>
            <a:custGeom>
              <a:avLst/>
              <a:gdLst/>
              <a:ahLst/>
              <a:cxnLst/>
              <a:rect l="l" t="t" r="r" b="b"/>
              <a:pathLst>
                <a:path w="4902" h="4888" extrusionOk="0">
                  <a:moveTo>
                    <a:pt x="959" y="0"/>
                  </a:moveTo>
                  <a:cubicBezTo>
                    <a:pt x="433" y="0"/>
                    <a:pt x="1" y="432"/>
                    <a:pt x="1" y="959"/>
                  </a:cubicBezTo>
                  <a:lnTo>
                    <a:pt x="1" y="3929"/>
                  </a:lnTo>
                  <a:cubicBezTo>
                    <a:pt x="1" y="4469"/>
                    <a:pt x="433" y="4888"/>
                    <a:pt x="959" y="4888"/>
                  </a:cubicBezTo>
                  <a:lnTo>
                    <a:pt x="3930" y="4888"/>
                  </a:lnTo>
                  <a:cubicBezTo>
                    <a:pt x="4470" y="4888"/>
                    <a:pt x="4902" y="4469"/>
                    <a:pt x="4902" y="3929"/>
                  </a:cubicBezTo>
                  <a:lnTo>
                    <a:pt x="4902" y="959"/>
                  </a:lnTo>
                  <a:cubicBezTo>
                    <a:pt x="4902" y="432"/>
                    <a:pt x="4470" y="0"/>
                    <a:pt x="3930" y="0"/>
                  </a:cubicBezTo>
                  <a:close/>
                </a:path>
              </a:pathLst>
            </a:custGeom>
            <a:solidFill>
              <a:srgbClr val="FEF7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2"/>
            <p:cNvSpPr/>
            <p:nvPr/>
          </p:nvSpPr>
          <p:spPr>
            <a:xfrm>
              <a:off x="557075" y="3531025"/>
              <a:ext cx="122200" cy="122200"/>
            </a:xfrm>
            <a:custGeom>
              <a:avLst/>
              <a:gdLst/>
              <a:ahLst/>
              <a:cxnLst/>
              <a:rect l="l" t="t" r="r" b="b"/>
              <a:pathLst>
                <a:path w="4888" h="4888" extrusionOk="0">
                  <a:moveTo>
                    <a:pt x="959" y="0"/>
                  </a:moveTo>
                  <a:cubicBezTo>
                    <a:pt x="419" y="0"/>
                    <a:pt x="1" y="432"/>
                    <a:pt x="1" y="959"/>
                  </a:cubicBezTo>
                  <a:lnTo>
                    <a:pt x="1" y="3929"/>
                  </a:lnTo>
                  <a:cubicBezTo>
                    <a:pt x="1" y="4469"/>
                    <a:pt x="419" y="4888"/>
                    <a:pt x="959" y="4888"/>
                  </a:cubicBezTo>
                  <a:lnTo>
                    <a:pt x="3929" y="4888"/>
                  </a:lnTo>
                  <a:cubicBezTo>
                    <a:pt x="4456" y="4888"/>
                    <a:pt x="4888" y="4469"/>
                    <a:pt x="4888" y="3929"/>
                  </a:cubicBezTo>
                  <a:lnTo>
                    <a:pt x="4888" y="959"/>
                  </a:lnTo>
                  <a:cubicBezTo>
                    <a:pt x="4888" y="432"/>
                    <a:pt x="4456" y="0"/>
                    <a:pt x="3929" y="0"/>
                  </a:cubicBezTo>
                  <a:close/>
                </a:path>
              </a:pathLst>
            </a:custGeom>
            <a:solidFill>
              <a:srgbClr val="FEF7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742375" y="3531025"/>
              <a:ext cx="122550" cy="122200"/>
            </a:xfrm>
            <a:custGeom>
              <a:avLst/>
              <a:gdLst/>
              <a:ahLst/>
              <a:cxnLst/>
              <a:rect l="l" t="t" r="r" b="b"/>
              <a:pathLst>
                <a:path w="4902" h="4888" extrusionOk="0">
                  <a:moveTo>
                    <a:pt x="973" y="0"/>
                  </a:moveTo>
                  <a:cubicBezTo>
                    <a:pt x="433" y="0"/>
                    <a:pt x="1" y="432"/>
                    <a:pt x="1" y="959"/>
                  </a:cubicBezTo>
                  <a:lnTo>
                    <a:pt x="1" y="3929"/>
                  </a:lnTo>
                  <a:cubicBezTo>
                    <a:pt x="1" y="4469"/>
                    <a:pt x="433" y="4888"/>
                    <a:pt x="973" y="4888"/>
                  </a:cubicBezTo>
                  <a:lnTo>
                    <a:pt x="3929" y="4888"/>
                  </a:lnTo>
                  <a:cubicBezTo>
                    <a:pt x="4469" y="4888"/>
                    <a:pt x="4901" y="4469"/>
                    <a:pt x="4901" y="3929"/>
                  </a:cubicBezTo>
                  <a:lnTo>
                    <a:pt x="4901" y="959"/>
                  </a:lnTo>
                  <a:cubicBezTo>
                    <a:pt x="4901" y="432"/>
                    <a:pt x="4469" y="0"/>
                    <a:pt x="3929" y="0"/>
                  </a:cubicBezTo>
                  <a:close/>
                </a:path>
              </a:pathLst>
            </a:custGeom>
            <a:solidFill>
              <a:srgbClr val="FEF7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371425" y="3725100"/>
              <a:ext cx="122550" cy="122550"/>
            </a:xfrm>
            <a:custGeom>
              <a:avLst/>
              <a:gdLst/>
              <a:ahLst/>
              <a:cxnLst/>
              <a:rect l="l" t="t" r="r" b="b"/>
              <a:pathLst>
                <a:path w="4902" h="4902" extrusionOk="0">
                  <a:moveTo>
                    <a:pt x="959" y="0"/>
                  </a:moveTo>
                  <a:cubicBezTo>
                    <a:pt x="433" y="0"/>
                    <a:pt x="1" y="432"/>
                    <a:pt x="1" y="972"/>
                  </a:cubicBezTo>
                  <a:lnTo>
                    <a:pt x="1" y="3929"/>
                  </a:lnTo>
                  <a:cubicBezTo>
                    <a:pt x="1" y="4469"/>
                    <a:pt x="433" y="4901"/>
                    <a:pt x="959" y="4901"/>
                  </a:cubicBezTo>
                  <a:lnTo>
                    <a:pt x="3930" y="4901"/>
                  </a:lnTo>
                  <a:cubicBezTo>
                    <a:pt x="4470" y="4901"/>
                    <a:pt x="4902" y="4469"/>
                    <a:pt x="4902" y="3929"/>
                  </a:cubicBezTo>
                  <a:lnTo>
                    <a:pt x="4902" y="972"/>
                  </a:lnTo>
                  <a:cubicBezTo>
                    <a:pt x="4902" y="432"/>
                    <a:pt x="4470" y="0"/>
                    <a:pt x="3930" y="0"/>
                  </a:cubicBezTo>
                  <a:close/>
                </a:path>
              </a:pathLst>
            </a:custGeom>
            <a:solidFill>
              <a:srgbClr val="FEF7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2"/>
            <p:cNvSpPr/>
            <p:nvPr/>
          </p:nvSpPr>
          <p:spPr>
            <a:xfrm>
              <a:off x="557075" y="3725100"/>
              <a:ext cx="122200" cy="122550"/>
            </a:xfrm>
            <a:custGeom>
              <a:avLst/>
              <a:gdLst/>
              <a:ahLst/>
              <a:cxnLst/>
              <a:rect l="l" t="t" r="r" b="b"/>
              <a:pathLst>
                <a:path w="4888" h="4902" extrusionOk="0">
                  <a:moveTo>
                    <a:pt x="959" y="0"/>
                  </a:moveTo>
                  <a:cubicBezTo>
                    <a:pt x="419" y="0"/>
                    <a:pt x="1" y="432"/>
                    <a:pt x="1" y="972"/>
                  </a:cubicBezTo>
                  <a:lnTo>
                    <a:pt x="1" y="3929"/>
                  </a:lnTo>
                  <a:cubicBezTo>
                    <a:pt x="1" y="4469"/>
                    <a:pt x="419" y="4901"/>
                    <a:pt x="959" y="4901"/>
                  </a:cubicBezTo>
                  <a:lnTo>
                    <a:pt x="3929" y="4901"/>
                  </a:lnTo>
                  <a:cubicBezTo>
                    <a:pt x="4456" y="4901"/>
                    <a:pt x="4888" y="4469"/>
                    <a:pt x="4888" y="3929"/>
                  </a:cubicBezTo>
                  <a:lnTo>
                    <a:pt x="4888" y="972"/>
                  </a:lnTo>
                  <a:cubicBezTo>
                    <a:pt x="4888" y="432"/>
                    <a:pt x="4456" y="0"/>
                    <a:pt x="3929" y="0"/>
                  </a:cubicBezTo>
                  <a:close/>
                </a:path>
              </a:pathLst>
            </a:custGeom>
            <a:solidFill>
              <a:srgbClr val="FEF7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742375" y="3725100"/>
              <a:ext cx="122550" cy="122550"/>
            </a:xfrm>
            <a:custGeom>
              <a:avLst/>
              <a:gdLst/>
              <a:ahLst/>
              <a:cxnLst/>
              <a:rect l="l" t="t" r="r" b="b"/>
              <a:pathLst>
                <a:path w="4902" h="4902" extrusionOk="0">
                  <a:moveTo>
                    <a:pt x="973" y="0"/>
                  </a:moveTo>
                  <a:cubicBezTo>
                    <a:pt x="433" y="0"/>
                    <a:pt x="1" y="432"/>
                    <a:pt x="1" y="972"/>
                  </a:cubicBezTo>
                  <a:lnTo>
                    <a:pt x="1" y="3929"/>
                  </a:lnTo>
                  <a:cubicBezTo>
                    <a:pt x="1" y="4469"/>
                    <a:pt x="433" y="4901"/>
                    <a:pt x="973" y="4901"/>
                  </a:cubicBezTo>
                  <a:lnTo>
                    <a:pt x="3929" y="4901"/>
                  </a:lnTo>
                  <a:cubicBezTo>
                    <a:pt x="4469" y="4901"/>
                    <a:pt x="4901" y="4469"/>
                    <a:pt x="4901" y="3929"/>
                  </a:cubicBezTo>
                  <a:lnTo>
                    <a:pt x="4901" y="972"/>
                  </a:lnTo>
                  <a:cubicBezTo>
                    <a:pt x="4901" y="432"/>
                    <a:pt x="4469" y="0"/>
                    <a:pt x="39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371425" y="3919500"/>
              <a:ext cx="122550" cy="122225"/>
            </a:xfrm>
            <a:custGeom>
              <a:avLst/>
              <a:gdLst/>
              <a:ahLst/>
              <a:cxnLst/>
              <a:rect l="l" t="t" r="r" b="b"/>
              <a:pathLst>
                <a:path w="4902" h="4889" extrusionOk="0">
                  <a:moveTo>
                    <a:pt x="959" y="1"/>
                  </a:moveTo>
                  <a:cubicBezTo>
                    <a:pt x="433" y="1"/>
                    <a:pt x="1" y="433"/>
                    <a:pt x="1" y="959"/>
                  </a:cubicBezTo>
                  <a:lnTo>
                    <a:pt x="1" y="3930"/>
                  </a:lnTo>
                  <a:cubicBezTo>
                    <a:pt x="1" y="4456"/>
                    <a:pt x="433" y="4888"/>
                    <a:pt x="959" y="4888"/>
                  </a:cubicBezTo>
                  <a:lnTo>
                    <a:pt x="3930" y="4888"/>
                  </a:lnTo>
                  <a:cubicBezTo>
                    <a:pt x="4470" y="4888"/>
                    <a:pt x="4902" y="4456"/>
                    <a:pt x="4902" y="3930"/>
                  </a:cubicBezTo>
                  <a:lnTo>
                    <a:pt x="4902" y="959"/>
                  </a:lnTo>
                  <a:cubicBezTo>
                    <a:pt x="4902" y="433"/>
                    <a:pt x="4470" y="1"/>
                    <a:pt x="3930" y="1"/>
                  </a:cubicBezTo>
                  <a:close/>
                </a:path>
              </a:pathLst>
            </a:custGeom>
            <a:solidFill>
              <a:srgbClr val="FEF7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557075" y="3919500"/>
              <a:ext cx="122200" cy="122225"/>
            </a:xfrm>
            <a:custGeom>
              <a:avLst/>
              <a:gdLst/>
              <a:ahLst/>
              <a:cxnLst/>
              <a:rect l="l" t="t" r="r" b="b"/>
              <a:pathLst>
                <a:path w="4888" h="4889" extrusionOk="0">
                  <a:moveTo>
                    <a:pt x="959" y="1"/>
                  </a:moveTo>
                  <a:cubicBezTo>
                    <a:pt x="419" y="1"/>
                    <a:pt x="1" y="433"/>
                    <a:pt x="1" y="959"/>
                  </a:cubicBezTo>
                  <a:lnTo>
                    <a:pt x="1" y="3930"/>
                  </a:lnTo>
                  <a:cubicBezTo>
                    <a:pt x="1" y="4456"/>
                    <a:pt x="419" y="4888"/>
                    <a:pt x="959" y="4888"/>
                  </a:cubicBezTo>
                  <a:lnTo>
                    <a:pt x="3929" y="4888"/>
                  </a:lnTo>
                  <a:cubicBezTo>
                    <a:pt x="4456" y="4888"/>
                    <a:pt x="4888" y="4456"/>
                    <a:pt x="4888" y="3930"/>
                  </a:cubicBezTo>
                  <a:lnTo>
                    <a:pt x="4888" y="959"/>
                  </a:lnTo>
                  <a:cubicBezTo>
                    <a:pt x="4888" y="433"/>
                    <a:pt x="4456" y="1"/>
                    <a:pt x="3929" y="1"/>
                  </a:cubicBezTo>
                  <a:close/>
                </a:path>
              </a:pathLst>
            </a:custGeom>
            <a:solidFill>
              <a:srgbClr val="FEF7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742375" y="3919500"/>
              <a:ext cx="122550" cy="122225"/>
            </a:xfrm>
            <a:custGeom>
              <a:avLst/>
              <a:gdLst/>
              <a:ahLst/>
              <a:cxnLst/>
              <a:rect l="l" t="t" r="r" b="b"/>
              <a:pathLst>
                <a:path w="4902" h="4889" extrusionOk="0">
                  <a:moveTo>
                    <a:pt x="973" y="1"/>
                  </a:moveTo>
                  <a:cubicBezTo>
                    <a:pt x="433" y="1"/>
                    <a:pt x="1" y="433"/>
                    <a:pt x="1" y="959"/>
                  </a:cubicBezTo>
                  <a:lnTo>
                    <a:pt x="1" y="3930"/>
                  </a:lnTo>
                  <a:cubicBezTo>
                    <a:pt x="1" y="4456"/>
                    <a:pt x="433" y="4888"/>
                    <a:pt x="973" y="4888"/>
                  </a:cubicBezTo>
                  <a:lnTo>
                    <a:pt x="3929" y="4888"/>
                  </a:lnTo>
                  <a:cubicBezTo>
                    <a:pt x="4469" y="4888"/>
                    <a:pt x="4901" y="4456"/>
                    <a:pt x="4901" y="3930"/>
                  </a:cubicBezTo>
                  <a:lnTo>
                    <a:pt x="4901" y="959"/>
                  </a:lnTo>
                  <a:cubicBezTo>
                    <a:pt x="4901" y="433"/>
                    <a:pt x="4469" y="1"/>
                    <a:pt x="3929" y="1"/>
                  </a:cubicBezTo>
                  <a:close/>
                </a:path>
              </a:pathLst>
            </a:custGeom>
            <a:solidFill>
              <a:srgbClr val="FEF7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2"/>
            <p:cNvSpPr/>
            <p:nvPr/>
          </p:nvSpPr>
          <p:spPr>
            <a:xfrm>
              <a:off x="510825" y="4275600"/>
              <a:ext cx="214375" cy="60775"/>
            </a:xfrm>
            <a:custGeom>
              <a:avLst/>
              <a:gdLst/>
              <a:ahLst/>
              <a:cxnLst/>
              <a:rect l="l" t="t" r="r" b="b"/>
              <a:pathLst>
                <a:path w="8575" h="2431" extrusionOk="0">
                  <a:moveTo>
                    <a:pt x="1216" y="0"/>
                  </a:moveTo>
                  <a:cubicBezTo>
                    <a:pt x="541" y="0"/>
                    <a:pt x="1" y="540"/>
                    <a:pt x="1" y="1215"/>
                  </a:cubicBezTo>
                  <a:cubicBezTo>
                    <a:pt x="1" y="1877"/>
                    <a:pt x="541" y="2417"/>
                    <a:pt x="1216" y="2431"/>
                  </a:cubicBezTo>
                  <a:lnTo>
                    <a:pt x="7372" y="2431"/>
                  </a:lnTo>
                  <a:cubicBezTo>
                    <a:pt x="8034" y="2431"/>
                    <a:pt x="8574" y="1877"/>
                    <a:pt x="8574" y="1215"/>
                  </a:cubicBezTo>
                  <a:cubicBezTo>
                    <a:pt x="8574" y="540"/>
                    <a:pt x="8034" y="0"/>
                    <a:pt x="7372" y="0"/>
                  </a:cubicBezTo>
                  <a:close/>
                </a:path>
              </a:pathLst>
            </a:custGeom>
            <a:solidFill>
              <a:srgbClr val="FEF7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42"/>
          <p:cNvGrpSpPr/>
          <p:nvPr/>
        </p:nvGrpSpPr>
        <p:grpSpPr>
          <a:xfrm>
            <a:off x="1654058" y="1537499"/>
            <a:ext cx="978470" cy="2543874"/>
            <a:chOff x="2973100" y="1420150"/>
            <a:chExt cx="1125325" cy="2925675"/>
          </a:xfrm>
        </p:grpSpPr>
        <p:sp>
          <p:nvSpPr>
            <p:cNvPr id="539" name="Google Shape;539;p42"/>
            <p:cNvSpPr/>
            <p:nvPr/>
          </p:nvSpPr>
          <p:spPr>
            <a:xfrm>
              <a:off x="3244450" y="1420150"/>
              <a:ext cx="101300" cy="351725"/>
            </a:xfrm>
            <a:custGeom>
              <a:avLst/>
              <a:gdLst/>
              <a:ahLst/>
              <a:cxnLst/>
              <a:rect l="l" t="t" r="r" b="b"/>
              <a:pathLst>
                <a:path w="4052" h="14069" extrusionOk="0">
                  <a:moveTo>
                    <a:pt x="2026" y="0"/>
                  </a:moveTo>
                  <a:cubicBezTo>
                    <a:pt x="906" y="0"/>
                    <a:pt x="1" y="905"/>
                    <a:pt x="1" y="2025"/>
                  </a:cubicBezTo>
                  <a:lnTo>
                    <a:pt x="1" y="14068"/>
                  </a:lnTo>
                  <a:lnTo>
                    <a:pt x="4051" y="14068"/>
                  </a:lnTo>
                  <a:lnTo>
                    <a:pt x="4051" y="2025"/>
                  </a:lnTo>
                  <a:cubicBezTo>
                    <a:pt x="4051" y="905"/>
                    <a:pt x="3147" y="0"/>
                    <a:pt x="2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2973100" y="1770500"/>
              <a:ext cx="1125325" cy="2575325"/>
            </a:xfrm>
            <a:custGeom>
              <a:avLst/>
              <a:gdLst/>
              <a:ahLst/>
              <a:cxnLst/>
              <a:rect l="l" t="t" r="r" b="b"/>
              <a:pathLst>
                <a:path w="45013" h="103013" extrusionOk="0">
                  <a:moveTo>
                    <a:pt x="11976" y="0"/>
                  </a:moveTo>
                  <a:cubicBezTo>
                    <a:pt x="5360" y="0"/>
                    <a:pt x="0" y="5360"/>
                    <a:pt x="0" y="11975"/>
                  </a:cubicBezTo>
                  <a:lnTo>
                    <a:pt x="0" y="93764"/>
                  </a:lnTo>
                  <a:cubicBezTo>
                    <a:pt x="0" y="98868"/>
                    <a:pt x="4145" y="103013"/>
                    <a:pt x="9248" y="103013"/>
                  </a:cubicBezTo>
                  <a:lnTo>
                    <a:pt x="35751" y="103013"/>
                  </a:lnTo>
                  <a:cubicBezTo>
                    <a:pt x="40854" y="103013"/>
                    <a:pt x="45013" y="98868"/>
                    <a:pt x="45013" y="93764"/>
                  </a:cubicBezTo>
                  <a:lnTo>
                    <a:pt x="45013" y="11975"/>
                  </a:lnTo>
                  <a:cubicBezTo>
                    <a:pt x="45013" y="5360"/>
                    <a:pt x="39639" y="0"/>
                    <a:pt x="33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3091225" y="2229700"/>
              <a:ext cx="888725" cy="753375"/>
            </a:xfrm>
            <a:custGeom>
              <a:avLst/>
              <a:gdLst/>
              <a:ahLst/>
              <a:cxnLst/>
              <a:rect l="l" t="t" r="r" b="b"/>
              <a:pathLst>
                <a:path w="35549" h="30135" extrusionOk="0">
                  <a:moveTo>
                    <a:pt x="17768" y="0"/>
                  </a:moveTo>
                  <a:cubicBezTo>
                    <a:pt x="13110" y="0"/>
                    <a:pt x="8452" y="412"/>
                    <a:pt x="3848" y="1236"/>
                  </a:cubicBezTo>
                  <a:lnTo>
                    <a:pt x="1985" y="1573"/>
                  </a:lnTo>
                  <a:cubicBezTo>
                    <a:pt x="797" y="2019"/>
                    <a:pt x="14" y="3139"/>
                    <a:pt x="0" y="4408"/>
                  </a:cubicBezTo>
                  <a:lnTo>
                    <a:pt x="0" y="25726"/>
                  </a:lnTo>
                  <a:cubicBezTo>
                    <a:pt x="14" y="26995"/>
                    <a:pt x="811" y="28116"/>
                    <a:pt x="1999" y="28562"/>
                  </a:cubicBezTo>
                  <a:lnTo>
                    <a:pt x="3862" y="28899"/>
                  </a:lnTo>
                  <a:cubicBezTo>
                    <a:pt x="8466" y="29723"/>
                    <a:pt x="13124" y="30134"/>
                    <a:pt x="17780" y="30134"/>
                  </a:cubicBezTo>
                  <a:cubicBezTo>
                    <a:pt x="22436" y="30134"/>
                    <a:pt x="27090" y="29723"/>
                    <a:pt x="31687" y="28899"/>
                  </a:cubicBezTo>
                  <a:lnTo>
                    <a:pt x="33564" y="28562"/>
                  </a:lnTo>
                  <a:cubicBezTo>
                    <a:pt x="34739" y="28116"/>
                    <a:pt x="35535" y="26995"/>
                    <a:pt x="35549" y="25726"/>
                  </a:cubicBezTo>
                  <a:lnTo>
                    <a:pt x="35549" y="4408"/>
                  </a:lnTo>
                  <a:cubicBezTo>
                    <a:pt x="35522" y="3139"/>
                    <a:pt x="34739" y="2019"/>
                    <a:pt x="33551" y="1573"/>
                  </a:cubicBezTo>
                  <a:lnTo>
                    <a:pt x="31687" y="1236"/>
                  </a:lnTo>
                  <a:cubicBezTo>
                    <a:pt x="27084" y="412"/>
                    <a:pt x="22426" y="0"/>
                    <a:pt x="17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2"/>
            <p:cNvSpPr/>
            <p:nvPr/>
          </p:nvSpPr>
          <p:spPr>
            <a:xfrm>
              <a:off x="3166825" y="2357450"/>
              <a:ext cx="737525" cy="525200"/>
            </a:xfrm>
            <a:custGeom>
              <a:avLst/>
              <a:gdLst/>
              <a:ahLst/>
              <a:cxnLst/>
              <a:rect l="l" t="t" r="r" b="b"/>
              <a:pathLst>
                <a:path w="29501" h="21008" extrusionOk="0">
                  <a:moveTo>
                    <a:pt x="2471" y="0"/>
                  </a:moveTo>
                  <a:cubicBezTo>
                    <a:pt x="1108" y="0"/>
                    <a:pt x="1" y="1094"/>
                    <a:pt x="1" y="2471"/>
                  </a:cubicBezTo>
                  <a:lnTo>
                    <a:pt x="1" y="18537"/>
                  </a:lnTo>
                  <a:cubicBezTo>
                    <a:pt x="1" y="19901"/>
                    <a:pt x="1108" y="21008"/>
                    <a:pt x="2471" y="21008"/>
                  </a:cubicBezTo>
                  <a:lnTo>
                    <a:pt x="27030" y="21008"/>
                  </a:lnTo>
                  <a:cubicBezTo>
                    <a:pt x="28393" y="21008"/>
                    <a:pt x="29501" y="19901"/>
                    <a:pt x="29501" y="18537"/>
                  </a:cubicBezTo>
                  <a:lnTo>
                    <a:pt x="29501" y="2471"/>
                  </a:lnTo>
                  <a:cubicBezTo>
                    <a:pt x="29501" y="1094"/>
                    <a:pt x="28393" y="0"/>
                    <a:pt x="27030" y="0"/>
                  </a:cubicBezTo>
                  <a:close/>
                </a:path>
              </a:pathLst>
            </a:custGeom>
            <a:solidFill>
              <a:srgbClr val="FEF7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2"/>
            <p:cNvSpPr/>
            <p:nvPr/>
          </p:nvSpPr>
          <p:spPr>
            <a:xfrm>
              <a:off x="3167850" y="2829300"/>
              <a:ext cx="735500" cy="53350"/>
            </a:xfrm>
            <a:custGeom>
              <a:avLst/>
              <a:gdLst/>
              <a:ahLst/>
              <a:cxnLst/>
              <a:rect l="l" t="t" r="r" b="b"/>
              <a:pathLst>
                <a:path w="29420" h="2134" extrusionOk="0">
                  <a:moveTo>
                    <a:pt x="0" y="1"/>
                  </a:moveTo>
                  <a:cubicBezTo>
                    <a:pt x="162" y="1216"/>
                    <a:pt x="1202" y="2134"/>
                    <a:pt x="2430" y="2134"/>
                  </a:cubicBezTo>
                  <a:lnTo>
                    <a:pt x="26989" y="2134"/>
                  </a:lnTo>
                  <a:cubicBezTo>
                    <a:pt x="28217" y="2134"/>
                    <a:pt x="29257" y="1216"/>
                    <a:pt x="29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2"/>
            <p:cNvSpPr/>
            <p:nvPr/>
          </p:nvSpPr>
          <p:spPr>
            <a:xfrm>
              <a:off x="3121950" y="3490850"/>
              <a:ext cx="210300" cy="123550"/>
            </a:xfrm>
            <a:custGeom>
              <a:avLst/>
              <a:gdLst/>
              <a:ahLst/>
              <a:cxnLst/>
              <a:rect l="l" t="t" r="r" b="b"/>
              <a:pathLst>
                <a:path w="8412" h="4942" extrusionOk="0">
                  <a:moveTo>
                    <a:pt x="1404" y="1"/>
                  </a:moveTo>
                  <a:cubicBezTo>
                    <a:pt x="635" y="1"/>
                    <a:pt x="0" y="622"/>
                    <a:pt x="0" y="1405"/>
                  </a:cubicBezTo>
                  <a:lnTo>
                    <a:pt x="0" y="3538"/>
                  </a:lnTo>
                  <a:cubicBezTo>
                    <a:pt x="0" y="4321"/>
                    <a:pt x="635" y="4942"/>
                    <a:pt x="1404" y="4942"/>
                  </a:cubicBezTo>
                  <a:lnTo>
                    <a:pt x="6994" y="4942"/>
                  </a:lnTo>
                  <a:cubicBezTo>
                    <a:pt x="7777" y="4942"/>
                    <a:pt x="8411" y="4321"/>
                    <a:pt x="8411" y="3538"/>
                  </a:cubicBezTo>
                  <a:lnTo>
                    <a:pt x="8411" y="1405"/>
                  </a:lnTo>
                  <a:cubicBezTo>
                    <a:pt x="8411" y="622"/>
                    <a:pt x="7777" y="1"/>
                    <a:pt x="69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2"/>
            <p:cNvSpPr/>
            <p:nvPr/>
          </p:nvSpPr>
          <p:spPr>
            <a:xfrm>
              <a:off x="3430450" y="3490850"/>
              <a:ext cx="210300" cy="123550"/>
            </a:xfrm>
            <a:custGeom>
              <a:avLst/>
              <a:gdLst/>
              <a:ahLst/>
              <a:cxnLst/>
              <a:rect l="l" t="t" r="r" b="b"/>
              <a:pathLst>
                <a:path w="8412" h="4942" extrusionOk="0">
                  <a:moveTo>
                    <a:pt x="1404" y="1"/>
                  </a:moveTo>
                  <a:cubicBezTo>
                    <a:pt x="635" y="1"/>
                    <a:pt x="0" y="622"/>
                    <a:pt x="0" y="1405"/>
                  </a:cubicBezTo>
                  <a:lnTo>
                    <a:pt x="0" y="3538"/>
                  </a:lnTo>
                  <a:cubicBezTo>
                    <a:pt x="0" y="4321"/>
                    <a:pt x="635" y="4942"/>
                    <a:pt x="1404" y="4942"/>
                  </a:cubicBezTo>
                  <a:lnTo>
                    <a:pt x="7007" y="4942"/>
                  </a:lnTo>
                  <a:cubicBezTo>
                    <a:pt x="7777" y="4942"/>
                    <a:pt x="8411" y="4321"/>
                    <a:pt x="8411" y="3538"/>
                  </a:cubicBezTo>
                  <a:lnTo>
                    <a:pt x="8411" y="1405"/>
                  </a:lnTo>
                  <a:cubicBezTo>
                    <a:pt x="8411" y="622"/>
                    <a:pt x="7777" y="1"/>
                    <a:pt x="7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2"/>
            <p:cNvSpPr/>
            <p:nvPr/>
          </p:nvSpPr>
          <p:spPr>
            <a:xfrm>
              <a:off x="3738950" y="3490850"/>
              <a:ext cx="210300" cy="123550"/>
            </a:xfrm>
            <a:custGeom>
              <a:avLst/>
              <a:gdLst/>
              <a:ahLst/>
              <a:cxnLst/>
              <a:rect l="l" t="t" r="r" b="b"/>
              <a:pathLst>
                <a:path w="8412" h="4942" extrusionOk="0">
                  <a:moveTo>
                    <a:pt x="1418" y="1"/>
                  </a:moveTo>
                  <a:cubicBezTo>
                    <a:pt x="635" y="1"/>
                    <a:pt x="0" y="622"/>
                    <a:pt x="0" y="1405"/>
                  </a:cubicBezTo>
                  <a:lnTo>
                    <a:pt x="0" y="3538"/>
                  </a:lnTo>
                  <a:cubicBezTo>
                    <a:pt x="0" y="4321"/>
                    <a:pt x="635" y="4942"/>
                    <a:pt x="1418" y="4942"/>
                  </a:cubicBezTo>
                  <a:lnTo>
                    <a:pt x="7007" y="4942"/>
                  </a:lnTo>
                  <a:cubicBezTo>
                    <a:pt x="7777" y="4942"/>
                    <a:pt x="8411" y="4321"/>
                    <a:pt x="8411" y="3538"/>
                  </a:cubicBezTo>
                  <a:lnTo>
                    <a:pt x="8411" y="1405"/>
                  </a:lnTo>
                  <a:cubicBezTo>
                    <a:pt x="8411" y="622"/>
                    <a:pt x="7777" y="1"/>
                    <a:pt x="7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3121950" y="3674125"/>
              <a:ext cx="210300" cy="123550"/>
            </a:xfrm>
            <a:custGeom>
              <a:avLst/>
              <a:gdLst/>
              <a:ahLst/>
              <a:cxnLst/>
              <a:rect l="l" t="t" r="r" b="b"/>
              <a:pathLst>
                <a:path w="8412" h="4942" extrusionOk="0">
                  <a:moveTo>
                    <a:pt x="1404" y="1"/>
                  </a:moveTo>
                  <a:cubicBezTo>
                    <a:pt x="635" y="1"/>
                    <a:pt x="0" y="622"/>
                    <a:pt x="0" y="1405"/>
                  </a:cubicBezTo>
                  <a:lnTo>
                    <a:pt x="0" y="3538"/>
                  </a:lnTo>
                  <a:cubicBezTo>
                    <a:pt x="0" y="4321"/>
                    <a:pt x="635" y="4942"/>
                    <a:pt x="1404" y="4942"/>
                  </a:cubicBezTo>
                  <a:lnTo>
                    <a:pt x="6994" y="4942"/>
                  </a:lnTo>
                  <a:cubicBezTo>
                    <a:pt x="7777" y="4942"/>
                    <a:pt x="8411" y="4321"/>
                    <a:pt x="8411" y="3538"/>
                  </a:cubicBezTo>
                  <a:lnTo>
                    <a:pt x="8411" y="1405"/>
                  </a:lnTo>
                  <a:cubicBezTo>
                    <a:pt x="8411" y="622"/>
                    <a:pt x="7777" y="1"/>
                    <a:pt x="69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3430450" y="3674125"/>
              <a:ext cx="210300" cy="123550"/>
            </a:xfrm>
            <a:custGeom>
              <a:avLst/>
              <a:gdLst/>
              <a:ahLst/>
              <a:cxnLst/>
              <a:rect l="l" t="t" r="r" b="b"/>
              <a:pathLst>
                <a:path w="8412" h="4942" extrusionOk="0">
                  <a:moveTo>
                    <a:pt x="1404" y="1"/>
                  </a:moveTo>
                  <a:cubicBezTo>
                    <a:pt x="635" y="1"/>
                    <a:pt x="0" y="622"/>
                    <a:pt x="0" y="1405"/>
                  </a:cubicBezTo>
                  <a:lnTo>
                    <a:pt x="0" y="3538"/>
                  </a:lnTo>
                  <a:cubicBezTo>
                    <a:pt x="0" y="4321"/>
                    <a:pt x="635" y="4942"/>
                    <a:pt x="1404" y="4942"/>
                  </a:cubicBezTo>
                  <a:lnTo>
                    <a:pt x="7007" y="4942"/>
                  </a:lnTo>
                  <a:cubicBezTo>
                    <a:pt x="7777" y="4942"/>
                    <a:pt x="8411" y="4321"/>
                    <a:pt x="8411" y="3538"/>
                  </a:cubicBezTo>
                  <a:lnTo>
                    <a:pt x="8411" y="1405"/>
                  </a:lnTo>
                  <a:cubicBezTo>
                    <a:pt x="8411" y="622"/>
                    <a:pt x="7777" y="1"/>
                    <a:pt x="7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3738950" y="3674125"/>
              <a:ext cx="210300" cy="123550"/>
            </a:xfrm>
            <a:custGeom>
              <a:avLst/>
              <a:gdLst/>
              <a:ahLst/>
              <a:cxnLst/>
              <a:rect l="l" t="t" r="r" b="b"/>
              <a:pathLst>
                <a:path w="8412" h="4942" extrusionOk="0">
                  <a:moveTo>
                    <a:pt x="1418" y="1"/>
                  </a:moveTo>
                  <a:cubicBezTo>
                    <a:pt x="635" y="1"/>
                    <a:pt x="0" y="622"/>
                    <a:pt x="0" y="1405"/>
                  </a:cubicBezTo>
                  <a:lnTo>
                    <a:pt x="0" y="3538"/>
                  </a:lnTo>
                  <a:cubicBezTo>
                    <a:pt x="0" y="4321"/>
                    <a:pt x="635" y="4942"/>
                    <a:pt x="1418" y="4942"/>
                  </a:cubicBezTo>
                  <a:lnTo>
                    <a:pt x="7007" y="4942"/>
                  </a:lnTo>
                  <a:cubicBezTo>
                    <a:pt x="7777" y="4942"/>
                    <a:pt x="8411" y="4321"/>
                    <a:pt x="8411" y="3538"/>
                  </a:cubicBezTo>
                  <a:lnTo>
                    <a:pt x="8411" y="1405"/>
                  </a:lnTo>
                  <a:cubicBezTo>
                    <a:pt x="8411" y="622"/>
                    <a:pt x="7777" y="1"/>
                    <a:pt x="7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3121950" y="3857400"/>
              <a:ext cx="210300" cy="123550"/>
            </a:xfrm>
            <a:custGeom>
              <a:avLst/>
              <a:gdLst/>
              <a:ahLst/>
              <a:cxnLst/>
              <a:rect l="l" t="t" r="r" b="b"/>
              <a:pathLst>
                <a:path w="8412" h="4942" extrusionOk="0">
                  <a:moveTo>
                    <a:pt x="1404" y="1"/>
                  </a:moveTo>
                  <a:cubicBezTo>
                    <a:pt x="635" y="1"/>
                    <a:pt x="0" y="622"/>
                    <a:pt x="0" y="1405"/>
                  </a:cubicBezTo>
                  <a:lnTo>
                    <a:pt x="0" y="3538"/>
                  </a:lnTo>
                  <a:cubicBezTo>
                    <a:pt x="0" y="4321"/>
                    <a:pt x="635" y="4942"/>
                    <a:pt x="1404" y="4942"/>
                  </a:cubicBezTo>
                  <a:lnTo>
                    <a:pt x="6994" y="4942"/>
                  </a:lnTo>
                  <a:cubicBezTo>
                    <a:pt x="7777" y="4942"/>
                    <a:pt x="8411" y="4321"/>
                    <a:pt x="8411" y="3538"/>
                  </a:cubicBezTo>
                  <a:lnTo>
                    <a:pt x="8411" y="1405"/>
                  </a:lnTo>
                  <a:cubicBezTo>
                    <a:pt x="8411" y="622"/>
                    <a:pt x="7777" y="1"/>
                    <a:pt x="69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3430450" y="3857400"/>
              <a:ext cx="210300" cy="123550"/>
            </a:xfrm>
            <a:custGeom>
              <a:avLst/>
              <a:gdLst/>
              <a:ahLst/>
              <a:cxnLst/>
              <a:rect l="l" t="t" r="r" b="b"/>
              <a:pathLst>
                <a:path w="8412" h="4942" extrusionOk="0">
                  <a:moveTo>
                    <a:pt x="1404" y="1"/>
                  </a:moveTo>
                  <a:cubicBezTo>
                    <a:pt x="635" y="1"/>
                    <a:pt x="0" y="622"/>
                    <a:pt x="0" y="1405"/>
                  </a:cubicBezTo>
                  <a:lnTo>
                    <a:pt x="0" y="3538"/>
                  </a:lnTo>
                  <a:cubicBezTo>
                    <a:pt x="0" y="4321"/>
                    <a:pt x="635" y="4942"/>
                    <a:pt x="1404" y="4942"/>
                  </a:cubicBezTo>
                  <a:lnTo>
                    <a:pt x="7007" y="4942"/>
                  </a:lnTo>
                  <a:cubicBezTo>
                    <a:pt x="7777" y="4942"/>
                    <a:pt x="8411" y="4321"/>
                    <a:pt x="8411" y="3538"/>
                  </a:cubicBezTo>
                  <a:lnTo>
                    <a:pt x="8411" y="1405"/>
                  </a:lnTo>
                  <a:cubicBezTo>
                    <a:pt x="8411" y="622"/>
                    <a:pt x="7777" y="1"/>
                    <a:pt x="7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3738950" y="3857400"/>
              <a:ext cx="210300" cy="123550"/>
            </a:xfrm>
            <a:custGeom>
              <a:avLst/>
              <a:gdLst/>
              <a:ahLst/>
              <a:cxnLst/>
              <a:rect l="l" t="t" r="r" b="b"/>
              <a:pathLst>
                <a:path w="8412" h="4942" extrusionOk="0">
                  <a:moveTo>
                    <a:pt x="1418" y="1"/>
                  </a:moveTo>
                  <a:cubicBezTo>
                    <a:pt x="635" y="1"/>
                    <a:pt x="0" y="622"/>
                    <a:pt x="0" y="1405"/>
                  </a:cubicBezTo>
                  <a:lnTo>
                    <a:pt x="0" y="3538"/>
                  </a:lnTo>
                  <a:cubicBezTo>
                    <a:pt x="0" y="4321"/>
                    <a:pt x="635" y="4942"/>
                    <a:pt x="1418" y="4942"/>
                  </a:cubicBezTo>
                  <a:lnTo>
                    <a:pt x="7007" y="4942"/>
                  </a:lnTo>
                  <a:cubicBezTo>
                    <a:pt x="7777" y="4942"/>
                    <a:pt x="8411" y="4321"/>
                    <a:pt x="8411" y="3538"/>
                  </a:cubicBezTo>
                  <a:lnTo>
                    <a:pt x="8411" y="1405"/>
                  </a:lnTo>
                  <a:cubicBezTo>
                    <a:pt x="8411" y="622"/>
                    <a:pt x="7777" y="1"/>
                    <a:pt x="7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2"/>
            <p:cNvSpPr/>
            <p:nvPr/>
          </p:nvSpPr>
          <p:spPr>
            <a:xfrm>
              <a:off x="3121950" y="4040675"/>
              <a:ext cx="210300" cy="123575"/>
            </a:xfrm>
            <a:custGeom>
              <a:avLst/>
              <a:gdLst/>
              <a:ahLst/>
              <a:cxnLst/>
              <a:rect l="l" t="t" r="r" b="b"/>
              <a:pathLst>
                <a:path w="8412" h="4943" extrusionOk="0">
                  <a:moveTo>
                    <a:pt x="1404" y="1"/>
                  </a:moveTo>
                  <a:cubicBezTo>
                    <a:pt x="635" y="1"/>
                    <a:pt x="0" y="622"/>
                    <a:pt x="0" y="1405"/>
                  </a:cubicBezTo>
                  <a:lnTo>
                    <a:pt x="0" y="3538"/>
                  </a:lnTo>
                  <a:cubicBezTo>
                    <a:pt x="0" y="4321"/>
                    <a:pt x="635" y="4942"/>
                    <a:pt x="1404" y="4942"/>
                  </a:cubicBezTo>
                  <a:lnTo>
                    <a:pt x="6994" y="4942"/>
                  </a:lnTo>
                  <a:cubicBezTo>
                    <a:pt x="7777" y="4942"/>
                    <a:pt x="8411" y="4321"/>
                    <a:pt x="8411" y="3538"/>
                  </a:cubicBezTo>
                  <a:lnTo>
                    <a:pt x="8411" y="1405"/>
                  </a:lnTo>
                  <a:cubicBezTo>
                    <a:pt x="8411" y="622"/>
                    <a:pt x="7777" y="1"/>
                    <a:pt x="69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2"/>
            <p:cNvSpPr/>
            <p:nvPr/>
          </p:nvSpPr>
          <p:spPr>
            <a:xfrm>
              <a:off x="3430450" y="4040675"/>
              <a:ext cx="210300" cy="123575"/>
            </a:xfrm>
            <a:custGeom>
              <a:avLst/>
              <a:gdLst/>
              <a:ahLst/>
              <a:cxnLst/>
              <a:rect l="l" t="t" r="r" b="b"/>
              <a:pathLst>
                <a:path w="8412" h="4943" extrusionOk="0">
                  <a:moveTo>
                    <a:pt x="1404" y="1"/>
                  </a:moveTo>
                  <a:cubicBezTo>
                    <a:pt x="635" y="1"/>
                    <a:pt x="0" y="622"/>
                    <a:pt x="0" y="1405"/>
                  </a:cubicBezTo>
                  <a:lnTo>
                    <a:pt x="0" y="3538"/>
                  </a:lnTo>
                  <a:cubicBezTo>
                    <a:pt x="0" y="4321"/>
                    <a:pt x="635" y="4942"/>
                    <a:pt x="1404" y="4942"/>
                  </a:cubicBezTo>
                  <a:lnTo>
                    <a:pt x="7007" y="4942"/>
                  </a:lnTo>
                  <a:cubicBezTo>
                    <a:pt x="7777" y="4942"/>
                    <a:pt x="8411" y="4321"/>
                    <a:pt x="8411" y="3538"/>
                  </a:cubicBezTo>
                  <a:lnTo>
                    <a:pt x="8411" y="1405"/>
                  </a:lnTo>
                  <a:cubicBezTo>
                    <a:pt x="8411" y="622"/>
                    <a:pt x="7777" y="1"/>
                    <a:pt x="7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3738950" y="4040675"/>
              <a:ext cx="210300" cy="123575"/>
            </a:xfrm>
            <a:custGeom>
              <a:avLst/>
              <a:gdLst/>
              <a:ahLst/>
              <a:cxnLst/>
              <a:rect l="l" t="t" r="r" b="b"/>
              <a:pathLst>
                <a:path w="8412" h="4943" extrusionOk="0">
                  <a:moveTo>
                    <a:pt x="1418" y="1"/>
                  </a:moveTo>
                  <a:cubicBezTo>
                    <a:pt x="635" y="1"/>
                    <a:pt x="0" y="622"/>
                    <a:pt x="0" y="1405"/>
                  </a:cubicBezTo>
                  <a:lnTo>
                    <a:pt x="0" y="3538"/>
                  </a:lnTo>
                  <a:cubicBezTo>
                    <a:pt x="0" y="4321"/>
                    <a:pt x="635" y="4942"/>
                    <a:pt x="1418" y="4942"/>
                  </a:cubicBezTo>
                  <a:lnTo>
                    <a:pt x="7007" y="4942"/>
                  </a:lnTo>
                  <a:cubicBezTo>
                    <a:pt x="7777" y="4942"/>
                    <a:pt x="8411" y="4321"/>
                    <a:pt x="8411" y="3538"/>
                  </a:cubicBezTo>
                  <a:lnTo>
                    <a:pt x="8411" y="1405"/>
                  </a:lnTo>
                  <a:cubicBezTo>
                    <a:pt x="8411" y="622"/>
                    <a:pt x="7777" y="1"/>
                    <a:pt x="7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2"/>
            <p:cNvSpPr/>
            <p:nvPr/>
          </p:nvSpPr>
          <p:spPr>
            <a:xfrm>
              <a:off x="3766950" y="3085150"/>
              <a:ext cx="154275" cy="295700"/>
            </a:xfrm>
            <a:custGeom>
              <a:avLst/>
              <a:gdLst/>
              <a:ahLst/>
              <a:cxnLst/>
              <a:rect l="l" t="t" r="r" b="b"/>
              <a:pathLst>
                <a:path w="6171" h="11828" extrusionOk="0">
                  <a:moveTo>
                    <a:pt x="3092" y="0"/>
                  </a:moveTo>
                  <a:cubicBezTo>
                    <a:pt x="1391" y="0"/>
                    <a:pt x="14" y="1378"/>
                    <a:pt x="14" y="3079"/>
                  </a:cubicBezTo>
                  <a:lnTo>
                    <a:pt x="14" y="8749"/>
                  </a:lnTo>
                  <a:cubicBezTo>
                    <a:pt x="1" y="10450"/>
                    <a:pt x="1391" y="11827"/>
                    <a:pt x="3092" y="11827"/>
                  </a:cubicBezTo>
                  <a:cubicBezTo>
                    <a:pt x="4793" y="11827"/>
                    <a:pt x="6171" y="10450"/>
                    <a:pt x="6171" y="8749"/>
                  </a:cubicBezTo>
                  <a:lnTo>
                    <a:pt x="6171" y="3079"/>
                  </a:lnTo>
                  <a:cubicBezTo>
                    <a:pt x="6171" y="1378"/>
                    <a:pt x="4793" y="0"/>
                    <a:pt x="3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2"/>
            <p:cNvSpPr/>
            <p:nvPr/>
          </p:nvSpPr>
          <p:spPr>
            <a:xfrm>
              <a:off x="3797400" y="3150200"/>
              <a:ext cx="87025" cy="45675"/>
            </a:xfrm>
            <a:custGeom>
              <a:avLst/>
              <a:gdLst/>
              <a:ahLst/>
              <a:cxnLst/>
              <a:rect l="l" t="t" r="r" b="b"/>
              <a:pathLst>
                <a:path w="3481" h="1827" extrusionOk="0">
                  <a:moveTo>
                    <a:pt x="1787" y="1"/>
                  </a:moveTo>
                  <a:cubicBezTo>
                    <a:pt x="1716" y="1"/>
                    <a:pt x="1645" y="24"/>
                    <a:pt x="1591" y="72"/>
                  </a:cubicBezTo>
                  <a:lnTo>
                    <a:pt x="214" y="1300"/>
                  </a:lnTo>
                  <a:cubicBezTo>
                    <a:pt x="1" y="1513"/>
                    <a:pt x="191" y="1819"/>
                    <a:pt x="427" y="1819"/>
                  </a:cubicBezTo>
                  <a:cubicBezTo>
                    <a:pt x="490" y="1819"/>
                    <a:pt x="556" y="1797"/>
                    <a:pt x="619" y="1746"/>
                  </a:cubicBezTo>
                  <a:lnTo>
                    <a:pt x="1780" y="693"/>
                  </a:lnTo>
                  <a:lnTo>
                    <a:pt x="2954" y="1746"/>
                  </a:lnTo>
                  <a:cubicBezTo>
                    <a:pt x="3008" y="1800"/>
                    <a:pt x="3076" y="1827"/>
                    <a:pt x="3157" y="1827"/>
                  </a:cubicBezTo>
                  <a:cubicBezTo>
                    <a:pt x="3238" y="1827"/>
                    <a:pt x="3319" y="1786"/>
                    <a:pt x="3373" y="1719"/>
                  </a:cubicBezTo>
                  <a:cubicBezTo>
                    <a:pt x="3481" y="1597"/>
                    <a:pt x="3467" y="1422"/>
                    <a:pt x="3346" y="1300"/>
                  </a:cubicBezTo>
                  <a:lnTo>
                    <a:pt x="1982" y="72"/>
                  </a:lnTo>
                  <a:cubicBezTo>
                    <a:pt x="1928" y="24"/>
                    <a:pt x="1857" y="1"/>
                    <a:pt x="1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3801800" y="3270200"/>
              <a:ext cx="87025" cy="45500"/>
            </a:xfrm>
            <a:custGeom>
              <a:avLst/>
              <a:gdLst/>
              <a:ahLst/>
              <a:cxnLst/>
              <a:rect l="l" t="t" r="r" b="b"/>
              <a:pathLst>
                <a:path w="3481" h="1820" extrusionOk="0">
                  <a:moveTo>
                    <a:pt x="3151" y="0"/>
                  </a:moveTo>
                  <a:cubicBezTo>
                    <a:pt x="3081" y="0"/>
                    <a:pt x="3011" y="27"/>
                    <a:pt x="2954" y="78"/>
                  </a:cubicBezTo>
                  <a:lnTo>
                    <a:pt x="1779" y="1131"/>
                  </a:lnTo>
                  <a:lnTo>
                    <a:pt x="605" y="78"/>
                  </a:lnTo>
                  <a:cubicBezTo>
                    <a:pt x="545" y="27"/>
                    <a:pt x="481" y="5"/>
                    <a:pt x="419" y="5"/>
                  </a:cubicBezTo>
                  <a:cubicBezTo>
                    <a:pt x="190" y="5"/>
                    <a:pt x="0" y="308"/>
                    <a:pt x="213" y="510"/>
                  </a:cubicBezTo>
                  <a:lnTo>
                    <a:pt x="1577" y="1752"/>
                  </a:lnTo>
                  <a:cubicBezTo>
                    <a:pt x="1631" y="1793"/>
                    <a:pt x="1712" y="1820"/>
                    <a:pt x="1779" y="1820"/>
                  </a:cubicBezTo>
                  <a:cubicBezTo>
                    <a:pt x="1847" y="1820"/>
                    <a:pt x="1928" y="1793"/>
                    <a:pt x="1982" y="1752"/>
                  </a:cubicBezTo>
                  <a:lnTo>
                    <a:pt x="3345" y="510"/>
                  </a:lnTo>
                  <a:cubicBezTo>
                    <a:pt x="3467" y="402"/>
                    <a:pt x="3481" y="213"/>
                    <a:pt x="3372" y="105"/>
                  </a:cubicBezTo>
                  <a:cubicBezTo>
                    <a:pt x="3308" y="34"/>
                    <a:pt x="3229" y="0"/>
                    <a:pt x="3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2"/>
            <p:cNvSpPr/>
            <p:nvPr/>
          </p:nvSpPr>
          <p:spPr>
            <a:xfrm>
              <a:off x="3314325" y="3132750"/>
              <a:ext cx="152925" cy="86750"/>
            </a:xfrm>
            <a:custGeom>
              <a:avLst/>
              <a:gdLst/>
              <a:ahLst/>
              <a:cxnLst/>
              <a:rect l="l" t="t" r="r" b="b"/>
              <a:pathLst>
                <a:path w="6117" h="3470" extrusionOk="0">
                  <a:moveTo>
                    <a:pt x="1729" y="0"/>
                  </a:moveTo>
                  <a:cubicBezTo>
                    <a:pt x="784" y="0"/>
                    <a:pt x="1" y="770"/>
                    <a:pt x="1" y="1728"/>
                  </a:cubicBezTo>
                  <a:cubicBezTo>
                    <a:pt x="1" y="2687"/>
                    <a:pt x="784" y="3456"/>
                    <a:pt x="1729" y="3470"/>
                  </a:cubicBezTo>
                  <a:lnTo>
                    <a:pt x="4389" y="3470"/>
                  </a:lnTo>
                  <a:cubicBezTo>
                    <a:pt x="5334" y="3470"/>
                    <a:pt x="6117" y="2687"/>
                    <a:pt x="6117" y="1728"/>
                  </a:cubicBezTo>
                  <a:cubicBezTo>
                    <a:pt x="6117" y="770"/>
                    <a:pt x="5347" y="0"/>
                    <a:pt x="4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2"/>
            <p:cNvSpPr/>
            <p:nvPr/>
          </p:nvSpPr>
          <p:spPr>
            <a:xfrm>
              <a:off x="3535750" y="3132750"/>
              <a:ext cx="152575" cy="86750"/>
            </a:xfrm>
            <a:custGeom>
              <a:avLst/>
              <a:gdLst/>
              <a:ahLst/>
              <a:cxnLst/>
              <a:rect l="l" t="t" r="r" b="b"/>
              <a:pathLst>
                <a:path w="6103" h="3470" extrusionOk="0">
                  <a:moveTo>
                    <a:pt x="1729" y="0"/>
                  </a:moveTo>
                  <a:cubicBezTo>
                    <a:pt x="770" y="0"/>
                    <a:pt x="0" y="770"/>
                    <a:pt x="0" y="1728"/>
                  </a:cubicBezTo>
                  <a:cubicBezTo>
                    <a:pt x="0" y="2687"/>
                    <a:pt x="770" y="3456"/>
                    <a:pt x="1729" y="3470"/>
                  </a:cubicBezTo>
                  <a:lnTo>
                    <a:pt x="4375" y="3470"/>
                  </a:lnTo>
                  <a:cubicBezTo>
                    <a:pt x="5333" y="3456"/>
                    <a:pt x="6103" y="2687"/>
                    <a:pt x="6103" y="1728"/>
                  </a:cubicBezTo>
                  <a:cubicBezTo>
                    <a:pt x="6103" y="770"/>
                    <a:pt x="5333" y="0"/>
                    <a:pt x="4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2"/>
            <p:cNvSpPr/>
            <p:nvPr/>
          </p:nvSpPr>
          <p:spPr>
            <a:xfrm>
              <a:off x="3537100" y="3268750"/>
              <a:ext cx="130975" cy="112175"/>
            </a:xfrm>
            <a:custGeom>
              <a:avLst/>
              <a:gdLst/>
              <a:ahLst/>
              <a:cxnLst/>
              <a:rect l="l" t="t" r="r" b="b"/>
              <a:pathLst>
                <a:path w="5239" h="4487" extrusionOk="0">
                  <a:moveTo>
                    <a:pt x="2998" y="1"/>
                  </a:moveTo>
                  <a:cubicBezTo>
                    <a:pt x="999" y="1"/>
                    <a:pt x="0" y="2418"/>
                    <a:pt x="1418" y="3822"/>
                  </a:cubicBezTo>
                  <a:cubicBezTo>
                    <a:pt x="1873" y="4281"/>
                    <a:pt x="2435" y="4487"/>
                    <a:pt x="2986" y="4487"/>
                  </a:cubicBezTo>
                  <a:cubicBezTo>
                    <a:pt x="4135" y="4487"/>
                    <a:pt x="5239" y="3593"/>
                    <a:pt x="5239" y="2242"/>
                  </a:cubicBezTo>
                  <a:cubicBezTo>
                    <a:pt x="5239" y="1000"/>
                    <a:pt x="4240" y="1"/>
                    <a:pt x="2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2"/>
            <p:cNvSpPr/>
            <p:nvPr/>
          </p:nvSpPr>
          <p:spPr>
            <a:xfrm>
              <a:off x="3321075" y="3268750"/>
              <a:ext cx="131000" cy="112175"/>
            </a:xfrm>
            <a:custGeom>
              <a:avLst/>
              <a:gdLst/>
              <a:ahLst/>
              <a:cxnLst/>
              <a:rect l="l" t="t" r="r" b="b"/>
              <a:pathLst>
                <a:path w="5240" h="4487" extrusionOk="0">
                  <a:moveTo>
                    <a:pt x="2998" y="1"/>
                  </a:moveTo>
                  <a:cubicBezTo>
                    <a:pt x="1000" y="1"/>
                    <a:pt x="1" y="2418"/>
                    <a:pt x="1405" y="3822"/>
                  </a:cubicBezTo>
                  <a:cubicBezTo>
                    <a:pt x="1864" y="4281"/>
                    <a:pt x="2429" y="4487"/>
                    <a:pt x="2982" y="4487"/>
                  </a:cubicBezTo>
                  <a:cubicBezTo>
                    <a:pt x="4135" y="4487"/>
                    <a:pt x="5239" y="3593"/>
                    <a:pt x="5239" y="2242"/>
                  </a:cubicBezTo>
                  <a:cubicBezTo>
                    <a:pt x="5239" y="1000"/>
                    <a:pt x="4227" y="1"/>
                    <a:pt x="2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3104725" y="3268750"/>
              <a:ext cx="130975" cy="112275"/>
            </a:xfrm>
            <a:custGeom>
              <a:avLst/>
              <a:gdLst/>
              <a:ahLst/>
              <a:cxnLst/>
              <a:rect l="l" t="t" r="r" b="b"/>
              <a:pathLst>
                <a:path w="5239" h="4491" extrusionOk="0">
                  <a:moveTo>
                    <a:pt x="2998" y="1"/>
                  </a:moveTo>
                  <a:cubicBezTo>
                    <a:pt x="1000" y="1"/>
                    <a:pt x="1" y="2418"/>
                    <a:pt x="1418" y="3835"/>
                  </a:cubicBezTo>
                  <a:cubicBezTo>
                    <a:pt x="1875" y="4288"/>
                    <a:pt x="2435" y="4491"/>
                    <a:pt x="2984" y="4491"/>
                  </a:cubicBezTo>
                  <a:cubicBezTo>
                    <a:pt x="4136" y="4491"/>
                    <a:pt x="5239" y="3596"/>
                    <a:pt x="5239" y="2242"/>
                  </a:cubicBezTo>
                  <a:cubicBezTo>
                    <a:pt x="5239" y="1000"/>
                    <a:pt x="4240" y="1"/>
                    <a:pt x="2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2"/>
            <p:cNvSpPr/>
            <p:nvPr/>
          </p:nvSpPr>
          <p:spPr>
            <a:xfrm>
              <a:off x="3104725" y="3120250"/>
              <a:ext cx="130975" cy="112175"/>
            </a:xfrm>
            <a:custGeom>
              <a:avLst/>
              <a:gdLst/>
              <a:ahLst/>
              <a:cxnLst/>
              <a:rect l="l" t="t" r="r" b="b"/>
              <a:pathLst>
                <a:path w="5239" h="4487" extrusionOk="0">
                  <a:moveTo>
                    <a:pt x="2998" y="1"/>
                  </a:moveTo>
                  <a:cubicBezTo>
                    <a:pt x="1000" y="1"/>
                    <a:pt x="1" y="2417"/>
                    <a:pt x="1418" y="3821"/>
                  </a:cubicBezTo>
                  <a:cubicBezTo>
                    <a:pt x="1878" y="4281"/>
                    <a:pt x="2441" y="4486"/>
                    <a:pt x="2992" y="4486"/>
                  </a:cubicBezTo>
                  <a:cubicBezTo>
                    <a:pt x="4141" y="4486"/>
                    <a:pt x="5239" y="3592"/>
                    <a:pt x="5239" y="2242"/>
                  </a:cubicBezTo>
                  <a:cubicBezTo>
                    <a:pt x="5239" y="1000"/>
                    <a:pt x="4240" y="1"/>
                    <a:pt x="2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2"/>
            <p:cNvSpPr/>
            <p:nvPr/>
          </p:nvSpPr>
          <p:spPr>
            <a:xfrm>
              <a:off x="3133750" y="3141850"/>
              <a:ext cx="80025" cy="68550"/>
            </a:xfrm>
            <a:custGeom>
              <a:avLst/>
              <a:gdLst/>
              <a:ahLst/>
              <a:cxnLst/>
              <a:rect l="l" t="t" r="r" b="b"/>
              <a:pathLst>
                <a:path w="3201" h="2742" extrusionOk="0">
                  <a:moveTo>
                    <a:pt x="1837" y="298"/>
                  </a:moveTo>
                  <a:cubicBezTo>
                    <a:pt x="2431" y="298"/>
                    <a:pt x="2917" y="784"/>
                    <a:pt x="2917" y="1378"/>
                  </a:cubicBezTo>
                  <a:cubicBezTo>
                    <a:pt x="2917" y="2025"/>
                    <a:pt x="2387" y="2451"/>
                    <a:pt x="1835" y="2451"/>
                  </a:cubicBezTo>
                  <a:cubicBezTo>
                    <a:pt x="1570" y="2451"/>
                    <a:pt x="1300" y="2353"/>
                    <a:pt x="1081" y="2134"/>
                  </a:cubicBezTo>
                  <a:cubicBezTo>
                    <a:pt x="406" y="1459"/>
                    <a:pt x="878" y="298"/>
                    <a:pt x="1837" y="298"/>
                  </a:cubicBezTo>
                  <a:close/>
                  <a:moveTo>
                    <a:pt x="1825" y="0"/>
                  </a:moveTo>
                  <a:cubicBezTo>
                    <a:pt x="1488" y="0"/>
                    <a:pt x="1145" y="126"/>
                    <a:pt x="865" y="406"/>
                  </a:cubicBezTo>
                  <a:cubicBezTo>
                    <a:pt x="1" y="1270"/>
                    <a:pt x="622" y="2741"/>
                    <a:pt x="1837" y="2741"/>
                  </a:cubicBezTo>
                  <a:cubicBezTo>
                    <a:pt x="2593" y="2741"/>
                    <a:pt x="3200" y="2134"/>
                    <a:pt x="3200" y="1378"/>
                  </a:cubicBezTo>
                  <a:cubicBezTo>
                    <a:pt x="3200" y="547"/>
                    <a:pt x="2528" y="0"/>
                    <a:pt x="18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3428750" y="1893525"/>
              <a:ext cx="170150" cy="94850"/>
            </a:xfrm>
            <a:custGeom>
              <a:avLst/>
              <a:gdLst/>
              <a:ahLst/>
              <a:cxnLst/>
              <a:rect l="l" t="t" r="r" b="b"/>
              <a:pathLst>
                <a:path w="6806" h="3794" extrusionOk="0">
                  <a:moveTo>
                    <a:pt x="6084" y="1"/>
                  </a:moveTo>
                  <a:cubicBezTo>
                    <a:pt x="5995" y="1"/>
                    <a:pt x="5905" y="20"/>
                    <a:pt x="5820" y="61"/>
                  </a:cubicBezTo>
                  <a:lnTo>
                    <a:pt x="446" y="2599"/>
                  </a:lnTo>
                  <a:cubicBezTo>
                    <a:pt x="136" y="2748"/>
                    <a:pt x="1" y="3112"/>
                    <a:pt x="149" y="3436"/>
                  </a:cubicBezTo>
                  <a:cubicBezTo>
                    <a:pt x="247" y="3661"/>
                    <a:pt x="479" y="3794"/>
                    <a:pt x="717" y="3794"/>
                  </a:cubicBezTo>
                  <a:cubicBezTo>
                    <a:pt x="808" y="3794"/>
                    <a:pt x="900" y="3774"/>
                    <a:pt x="986" y="3733"/>
                  </a:cubicBezTo>
                  <a:lnTo>
                    <a:pt x="6360" y="1209"/>
                  </a:lnTo>
                  <a:cubicBezTo>
                    <a:pt x="6670" y="1047"/>
                    <a:pt x="6805" y="682"/>
                    <a:pt x="6657" y="371"/>
                  </a:cubicBezTo>
                  <a:cubicBezTo>
                    <a:pt x="6549" y="136"/>
                    <a:pt x="6320" y="1"/>
                    <a:pt x="60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2"/>
            <p:cNvSpPr/>
            <p:nvPr/>
          </p:nvSpPr>
          <p:spPr>
            <a:xfrm>
              <a:off x="3428425" y="1968800"/>
              <a:ext cx="170475" cy="94850"/>
            </a:xfrm>
            <a:custGeom>
              <a:avLst/>
              <a:gdLst/>
              <a:ahLst/>
              <a:cxnLst/>
              <a:rect l="l" t="t" r="r" b="b"/>
              <a:pathLst>
                <a:path w="6819" h="3794" extrusionOk="0">
                  <a:moveTo>
                    <a:pt x="6097" y="1"/>
                  </a:moveTo>
                  <a:cubicBezTo>
                    <a:pt x="6008" y="1"/>
                    <a:pt x="5918" y="20"/>
                    <a:pt x="5833" y="61"/>
                  </a:cubicBezTo>
                  <a:lnTo>
                    <a:pt x="459" y="2599"/>
                  </a:lnTo>
                  <a:cubicBezTo>
                    <a:pt x="135" y="2747"/>
                    <a:pt x="0" y="3112"/>
                    <a:pt x="162" y="3436"/>
                  </a:cubicBezTo>
                  <a:cubicBezTo>
                    <a:pt x="260" y="3661"/>
                    <a:pt x="492" y="3793"/>
                    <a:pt x="730" y="3793"/>
                  </a:cubicBezTo>
                  <a:cubicBezTo>
                    <a:pt x="821" y="3793"/>
                    <a:pt x="913" y="3774"/>
                    <a:pt x="999" y="3733"/>
                  </a:cubicBezTo>
                  <a:lnTo>
                    <a:pt x="6373" y="1195"/>
                  </a:lnTo>
                  <a:cubicBezTo>
                    <a:pt x="6683" y="1046"/>
                    <a:pt x="6818" y="682"/>
                    <a:pt x="6670" y="371"/>
                  </a:cubicBezTo>
                  <a:cubicBezTo>
                    <a:pt x="6562" y="136"/>
                    <a:pt x="6333" y="1"/>
                    <a:pt x="6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2"/>
            <p:cNvSpPr/>
            <p:nvPr/>
          </p:nvSpPr>
          <p:spPr>
            <a:xfrm>
              <a:off x="3428425" y="2044050"/>
              <a:ext cx="170475" cy="94850"/>
            </a:xfrm>
            <a:custGeom>
              <a:avLst/>
              <a:gdLst/>
              <a:ahLst/>
              <a:cxnLst/>
              <a:rect l="l" t="t" r="r" b="b"/>
              <a:pathLst>
                <a:path w="6819" h="3794" extrusionOk="0">
                  <a:moveTo>
                    <a:pt x="6099" y="1"/>
                  </a:moveTo>
                  <a:cubicBezTo>
                    <a:pt x="6009" y="1"/>
                    <a:pt x="5918" y="20"/>
                    <a:pt x="5833" y="61"/>
                  </a:cubicBezTo>
                  <a:lnTo>
                    <a:pt x="459" y="2600"/>
                  </a:lnTo>
                  <a:cubicBezTo>
                    <a:pt x="135" y="2735"/>
                    <a:pt x="0" y="3113"/>
                    <a:pt x="162" y="3423"/>
                  </a:cubicBezTo>
                  <a:cubicBezTo>
                    <a:pt x="260" y="3658"/>
                    <a:pt x="493" y="3794"/>
                    <a:pt x="732" y="3794"/>
                  </a:cubicBezTo>
                  <a:cubicBezTo>
                    <a:pt x="823" y="3794"/>
                    <a:pt x="914" y="3774"/>
                    <a:pt x="999" y="3734"/>
                  </a:cubicBezTo>
                  <a:lnTo>
                    <a:pt x="6373" y="1195"/>
                  </a:lnTo>
                  <a:cubicBezTo>
                    <a:pt x="6683" y="1047"/>
                    <a:pt x="6818" y="682"/>
                    <a:pt x="6670" y="358"/>
                  </a:cubicBezTo>
                  <a:cubicBezTo>
                    <a:pt x="6562" y="134"/>
                    <a:pt x="6335" y="1"/>
                    <a:pt x="60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33">
          <a:extLst>
            <a:ext uri="{FF2B5EF4-FFF2-40B4-BE49-F238E27FC236}">
              <a16:creationId xmlns:a16="http://schemas.microsoft.com/office/drawing/2014/main" id="{076FE950-AD55-AA47-4AFB-E2B0A3AA3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7">
            <a:extLst>
              <a:ext uri="{FF2B5EF4-FFF2-40B4-BE49-F238E27FC236}">
                <a16:creationId xmlns:a16="http://schemas.microsoft.com/office/drawing/2014/main" id="{7CDC8CC1-82C2-8039-E840-69ABBE9479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</a:p>
        </p:txBody>
      </p:sp>
      <p:sp>
        <p:nvSpPr>
          <p:cNvPr id="736" name="Google Shape;736;p47">
            <a:extLst>
              <a:ext uri="{FF2B5EF4-FFF2-40B4-BE49-F238E27FC236}">
                <a16:creationId xmlns:a16="http://schemas.microsoft.com/office/drawing/2014/main" id="{CF42AF06-2961-9C0E-D500-3A9E4336D60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14220" y="1283846"/>
            <a:ext cx="7602426" cy="1908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b="0" dirty="0" err="1">
                <a:latin typeface="Times New Roman"/>
                <a:cs typeface="Times New Roman"/>
              </a:rPr>
              <a:t>Astaneh</a:t>
            </a:r>
            <a:r>
              <a:rPr lang="en" sz="1200" b="0" dirty="0">
                <a:latin typeface="Times New Roman"/>
                <a:cs typeface="Times New Roman"/>
              </a:rPr>
              <a:t>, A. (2023, April 28). </a:t>
            </a:r>
            <a:r>
              <a:rPr lang="en" sz="1200" b="0" i="1" dirty="0">
                <a:latin typeface="Times New Roman"/>
                <a:cs typeface="Times New Roman"/>
              </a:rPr>
              <a:t>Incident Management: On-Call</a:t>
            </a:r>
            <a:r>
              <a:rPr lang="en" sz="1200" b="0" dirty="0">
                <a:latin typeface="Times New Roman"/>
                <a:cs typeface="Times New Roman"/>
              </a:rPr>
              <a:t>. Certo Modo. </a:t>
            </a:r>
            <a:r>
              <a:rPr lang="en" sz="1200" b="0" dirty="0">
                <a:latin typeface="Times New Roman"/>
                <a:cs typeface="Times New Roman"/>
                <a:hlinkClick r:id="rId3"/>
              </a:rPr>
              <a:t>https://certomodo.io/best-practices/incident-management-oncall.html</a:t>
            </a:r>
            <a:endParaRPr lang="en-US"/>
          </a:p>
          <a:p>
            <a:endParaRPr lang="en" sz="1200" b="0" dirty="0">
              <a:latin typeface="Times New Roman"/>
              <a:cs typeface="Times New Roman"/>
            </a:endParaRPr>
          </a:p>
          <a:p>
            <a:r>
              <a:rPr lang="en" sz="1200" b="0" dirty="0">
                <a:latin typeface="Times New Roman"/>
                <a:cs typeface="Times New Roman"/>
              </a:rPr>
              <a:t>Bisht, C. (2023, August 11). </a:t>
            </a:r>
            <a:r>
              <a:rPr lang="en" sz="1200" b="0" i="1" dirty="0">
                <a:latin typeface="Times New Roman"/>
                <a:cs typeface="Times New Roman"/>
              </a:rPr>
              <a:t>Managing On-Call Rotations &amp; Schedules: Your Guide to Efficient Incident Management</a:t>
            </a:r>
            <a:r>
              <a:rPr lang="en" sz="1200" b="0" dirty="0">
                <a:latin typeface="Times New Roman"/>
                <a:cs typeface="Times New Roman"/>
              </a:rPr>
              <a:t>. Squadcast.com. </a:t>
            </a:r>
            <a:r>
              <a:rPr lang="en" sz="1200" b="0" dirty="0">
                <a:latin typeface="Times New Roman"/>
                <a:cs typeface="Times New Roman"/>
                <a:hlinkClick r:id="rId4"/>
              </a:rPr>
              <a:t>https://www.squadcast.com/blog/managing-on-call-rotations-navigating-incident-management-from-chaos-to-calm#continuous-improvement-through-post-incident-reviews</a:t>
            </a:r>
            <a:endParaRPr lang="en"/>
          </a:p>
          <a:p>
            <a:endParaRPr lang="en" sz="1200" b="0" dirty="0">
              <a:latin typeface="Times New Roman"/>
              <a:cs typeface="Times New Roman"/>
            </a:endParaRPr>
          </a:p>
          <a:p>
            <a:r>
              <a:rPr lang="en" sz="1200" b="0" dirty="0">
                <a:latin typeface="Times New Roman"/>
                <a:cs typeface="Times New Roman"/>
              </a:rPr>
              <a:t>incident.io. (2024, February 26). </a:t>
            </a:r>
            <a:r>
              <a:rPr lang="en" sz="1200" b="0" i="1" dirty="0">
                <a:latin typeface="Times New Roman"/>
                <a:cs typeface="Times New Roman"/>
              </a:rPr>
              <a:t>Best practices for creating a reliable on-call rotation</a:t>
            </a:r>
            <a:r>
              <a:rPr lang="en" sz="1200" b="0" dirty="0">
                <a:latin typeface="Times New Roman"/>
                <a:cs typeface="Times New Roman"/>
              </a:rPr>
              <a:t>. Incident.io. </a:t>
            </a:r>
            <a:r>
              <a:rPr lang="en" sz="1200" b="0" dirty="0">
                <a:latin typeface="Times New Roman"/>
                <a:cs typeface="Times New Roman"/>
                <a:hlinkClick r:id="rId5"/>
              </a:rPr>
              <a:t>https://incident.io/hubs/on-call/on-call-rotation-best-practices</a:t>
            </a:r>
            <a:endParaRPr lang="en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06FE1-8849-1879-5C36-864B7631B5F1}"/>
              </a:ext>
            </a:extLst>
          </p:cNvPr>
          <p:cNvSpPr txBox="1"/>
          <p:nvPr/>
        </p:nvSpPr>
        <p:spPr>
          <a:xfrm>
            <a:off x="3268096" y="4241765"/>
            <a:ext cx="31494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/>
              </a:rPr>
              <a:t>Presentation template from: </a:t>
            </a:r>
            <a:r>
              <a:rPr lang="en-US" dirty="0">
                <a:solidFill>
                  <a:schemeClr val="tx1"/>
                </a:solidFill>
                <a:latin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dirty="0">
                <a:latin typeface="Times New Roman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1154683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8" name="Google Shape;13798;p9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8"/>
          <p:cNvSpPr txBox="1">
            <a:spLocks noGrp="1"/>
          </p:cNvSpPr>
          <p:nvPr>
            <p:ph type="title"/>
          </p:nvPr>
        </p:nvSpPr>
        <p:spPr>
          <a:xfrm>
            <a:off x="720000" y="941134"/>
            <a:ext cx="57755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What is Pager Rotation Duty?</a:t>
            </a:r>
            <a:endParaRPr dirty="0"/>
          </a:p>
        </p:txBody>
      </p:sp>
      <p:sp>
        <p:nvSpPr>
          <p:cNvPr id="742" name="Google Shape;742;p48"/>
          <p:cNvSpPr txBox="1">
            <a:spLocks noGrp="1"/>
          </p:cNvSpPr>
          <p:nvPr>
            <p:ph type="subTitle" idx="1"/>
          </p:nvPr>
        </p:nvSpPr>
        <p:spPr>
          <a:xfrm>
            <a:off x="465235" y="1991950"/>
            <a:ext cx="5441010" cy="28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dirty="0"/>
              <a:t>Pager rotation duty is when members of a team take turns being available to assist with business related issues during non-business hours</a:t>
            </a:r>
          </a:p>
          <a:p>
            <a:pPr marL="742950" lvl="1" algn="l">
              <a:buFont typeface="Courier New"/>
              <a:buChar char="o"/>
            </a:pPr>
            <a:r>
              <a:rPr lang="en" dirty="0"/>
              <a:t>Also referred to as "on-call duty" </a:t>
            </a:r>
          </a:p>
          <a:p>
            <a:pPr marL="285750" indent="-285750"/>
            <a:endParaRPr lang="en" dirty="0"/>
          </a:p>
          <a:p>
            <a:pPr marL="285750" indent="-285750"/>
            <a:r>
              <a:rPr lang="en" dirty="0"/>
              <a:t>For example, if an application goes down during non-business hours, whoever is on-call during those hours will be responsible for logging in and resolving the issue.</a:t>
            </a:r>
          </a:p>
          <a:p>
            <a:pPr marL="285750" indent="-285750"/>
            <a:endParaRPr lang="en" dirty="0"/>
          </a:p>
        </p:txBody>
      </p:sp>
      <p:cxnSp>
        <p:nvCxnSpPr>
          <p:cNvPr id="743" name="Google Shape;743;p48"/>
          <p:cNvCxnSpPr/>
          <p:nvPr/>
        </p:nvCxnSpPr>
        <p:spPr>
          <a:xfrm>
            <a:off x="1020125" y="1682500"/>
            <a:ext cx="3733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aphic 2" descr="Cycle with people outline">
            <a:extLst>
              <a:ext uri="{FF2B5EF4-FFF2-40B4-BE49-F238E27FC236}">
                <a16:creationId xmlns:a16="http://schemas.microsoft.com/office/drawing/2014/main" id="{4E6A7D36-25FB-BB30-9163-490F6418D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7849" y="1680399"/>
            <a:ext cx="2222834" cy="22378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0">
          <a:extLst>
            <a:ext uri="{FF2B5EF4-FFF2-40B4-BE49-F238E27FC236}">
              <a16:creationId xmlns:a16="http://schemas.microsoft.com/office/drawing/2014/main" id="{CA79D221-9144-9E81-D0D8-375D4520B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8">
            <a:extLst>
              <a:ext uri="{FF2B5EF4-FFF2-40B4-BE49-F238E27FC236}">
                <a16:creationId xmlns:a16="http://schemas.microsoft.com/office/drawing/2014/main" id="{BFAE440D-B216-4A2D-104E-1A20B94678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41134"/>
            <a:ext cx="57755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Why is it important?</a:t>
            </a:r>
          </a:p>
        </p:txBody>
      </p:sp>
      <p:sp>
        <p:nvSpPr>
          <p:cNvPr id="742" name="Google Shape;742;p48">
            <a:extLst>
              <a:ext uri="{FF2B5EF4-FFF2-40B4-BE49-F238E27FC236}">
                <a16:creationId xmlns:a16="http://schemas.microsoft.com/office/drawing/2014/main" id="{8247D604-42D6-DD50-233B-95333FC39D5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991950"/>
            <a:ext cx="7830292" cy="2990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dirty="0"/>
              <a:t>Software engineers often assume their work is done once the project is handed off to the operations team. </a:t>
            </a:r>
          </a:p>
          <a:p>
            <a:pPr marL="0" indent="0">
              <a:buNone/>
            </a:pPr>
            <a:endParaRPr lang="en" dirty="0"/>
          </a:p>
          <a:p>
            <a:pPr marL="285750" indent="-285750"/>
            <a:r>
              <a:rPr lang="en" dirty="0"/>
              <a:t>However, the operations team will inevitably run into issues they do not know how to fix.</a:t>
            </a:r>
          </a:p>
          <a:p>
            <a:pPr marL="0" indent="0">
              <a:buNone/>
            </a:pPr>
            <a:endParaRPr lang="en"/>
          </a:p>
          <a:p>
            <a:pPr marL="285750" indent="-285750"/>
            <a:r>
              <a:rPr lang="en" dirty="0"/>
              <a:t>Having software engineers "on-call" reduces the downtime of an application as they will be prepared to help immediately.</a:t>
            </a:r>
          </a:p>
          <a:p>
            <a:pPr marL="0" indent="0">
              <a:buClr>
                <a:srgbClr val="434343"/>
              </a:buClr>
              <a:buNone/>
            </a:pPr>
            <a:endParaRPr lang="en" dirty="0"/>
          </a:p>
          <a:p>
            <a:pPr lvl="1"/>
            <a:r>
              <a:rPr lang="en" dirty="0"/>
              <a:t>Operations would likely have to contact them once business hours resume anyway, pager rotation duty tightens the feedback loop. </a:t>
            </a:r>
          </a:p>
        </p:txBody>
      </p:sp>
      <p:cxnSp>
        <p:nvCxnSpPr>
          <p:cNvPr id="743" name="Google Shape;743;p48">
            <a:extLst>
              <a:ext uri="{FF2B5EF4-FFF2-40B4-BE49-F238E27FC236}">
                <a16:creationId xmlns:a16="http://schemas.microsoft.com/office/drawing/2014/main" id="{C00F08A2-08B2-664D-4694-1B862C084C1F}"/>
              </a:ext>
            </a:extLst>
          </p:cNvPr>
          <p:cNvCxnSpPr/>
          <p:nvPr/>
        </p:nvCxnSpPr>
        <p:spPr>
          <a:xfrm>
            <a:off x="1020125" y="1682500"/>
            <a:ext cx="3733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red circle on a calendar&#10;&#10;AI-generated content may be incorrect.">
            <a:extLst>
              <a:ext uri="{FF2B5EF4-FFF2-40B4-BE49-F238E27FC236}">
                <a16:creationId xmlns:a16="http://schemas.microsoft.com/office/drawing/2014/main" id="{D980BE6D-2EF1-B78C-B549-40F750EE0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500" y="234744"/>
            <a:ext cx="2183773" cy="1588569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4" name="Graphic 3" descr="Tired face outline outline">
            <a:extLst>
              <a:ext uri="{FF2B5EF4-FFF2-40B4-BE49-F238E27FC236}">
                <a16:creationId xmlns:a16="http://schemas.microsoft.com/office/drawing/2014/main" id="{7A8A6E69-40C7-8667-41BE-9A3E4D6A2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8418" y="705823"/>
            <a:ext cx="653293" cy="65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35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0">
          <a:extLst>
            <a:ext uri="{FF2B5EF4-FFF2-40B4-BE49-F238E27FC236}">
              <a16:creationId xmlns:a16="http://schemas.microsoft.com/office/drawing/2014/main" id="{1E6849AC-ED8D-1246-0AB4-773E91FD8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8">
            <a:extLst>
              <a:ext uri="{FF2B5EF4-FFF2-40B4-BE49-F238E27FC236}">
                <a16:creationId xmlns:a16="http://schemas.microsoft.com/office/drawing/2014/main" id="{20B34927-86DB-6D82-C4D3-C9195A47D3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0827" y="486688"/>
            <a:ext cx="65053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Best Practice 1: </a:t>
            </a:r>
            <a:br>
              <a:rPr lang="en" dirty="0"/>
            </a:br>
            <a:r>
              <a:rPr lang="en" dirty="0"/>
              <a:t>Establish responsibilities</a:t>
            </a:r>
          </a:p>
        </p:txBody>
      </p:sp>
      <p:sp>
        <p:nvSpPr>
          <p:cNvPr id="742" name="Google Shape;742;p48">
            <a:extLst>
              <a:ext uri="{FF2B5EF4-FFF2-40B4-BE49-F238E27FC236}">
                <a16:creationId xmlns:a16="http://schemas.microsoft.com/office/drawing/2014/main" id="{C5C1589A-D062-129A-C085-3C6C33B62EA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0825" y="1929980"/>
            <a:ext cx="6501382" cy="3211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dirty="0"/>
              <a:t>Some team members may not understand what it means to be "on-call" </a:t>
            </a:r>
          </a:p>
          <a:p>
            <a:pPr marL="0" indent="0">
              <a:buClr>
                <a:srgbClr val="434343"/>
              </a:buClr>
              <a:buNone/>
            </a:pPr>
            <a:endParaRPr lang="en" dirty="0"/>
          </a:p>
          <a:p>
            <a:pPr marL="285750" indent="-285750">
              <a:buClr>
                <a:srgbClr val="434343"/>
              </a:buClr>
            </a:pPr>
            <a:r>
              <a:rPr lang="en" dirty="0"/>
              <a:t>Ensure that all members know what is expected of them while they are on-call</a:t>
            </a:r>
          </a:p>
          <a:p>
            <a:pPr marL="0" indent="0">
              <a:buClr>
                <a:srgbClr val="434343"/>
              </a:buClr>
              <a:buNone/>
            </a:pPr>
            <a:endParaRPr lang="en" dirty="0"/>
          </a:p>
          <a:p>
            <a:pPr marL="285750" indent="-285750">
              <a:buClr>
                <a:srgbClr val="434343"/>
              </a:buClr>
            </a:pPr>
            <a:r>
              <a:rPr lang="en" dirty="0"/>
              <a:t>For example: </a:t>
            </a:r>
          </a:p>
          <a:p>
            <a:pPr lvl="1" algn="l"/>
            <a:r>
              <a:rPr lang="en" dirty="0"/>
              <a:t>Will they have a time-to-keyboard expectation?</a:t>
            </a:r>
          </a:p>
          <a:p>
            <a:pPr lvl="1" algn="l"/>
            <a:r>
              <a:rPr lang="en" dirty="0"/>
              <a:t>Are they allowed to do project work while on-call?</a:t>
            </a:r>
          </a:p>
          <a:p>
            <a:pPr lvl="2" algn="l">
              <a:buSzPts val="1600"/>
            </a:pPr>
            <a:r>
              <a:rPr lang="en" dirty="0"/>
              <a:t>Some companies discourage project work while on call to ensure workers remain focused on the system</a:t>
            </a:r>
          </a:p>
          <a:p>
            <a:pPr lvl="1"/>
            <a:endParaRPr lang="en" dirty="0"/>
          </a:p>
        </p:txBody>
      </p:sp>
      <p:cxnSp>
        <p:nvCxnSpPr>
          <p:cNvPr id="743" name="Google Shape;743;p48">
            <a:extLst>
              <a:ext uri="{FF2B5EF4-FFF2-40B4-BE49-F238E27FC236}">
                <a16:creationId xmlns:a16="http://schemas.microsoft.com/office/drawing/2014/main" id="{F20F8F4B-EADC-D68E-653F-637D7EA78479}"/>
              </a:ext>
            </a:extLst>
          </p:cNvPr>
          <p:cNvCxnSpPr/>
          <p:nvPr/>
        </p:nvCxnSpPr>
        <p:spPr>
          <a:xfrm>
            <a:off x="1020125" y="1682500"/>
            <a:ext cx="3733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Graphic 3" descr="Classroom with solid fill">
            <a:extLst>
              <a:ext uri="{FF2B5EF4-FFF2-40B4-BE49-F238E27FC236}">
                <a16:creationId xmlns:a16="http://schemas.microsoft.com/office/drawing/2014/main" id="{70650D22-7BB6-3DF5-3F88-C5FD1452E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2453" y="826772"/>
            <a:ext cx="1147511" cy="1102393"/>
          </a:xfrm>
          <a:prstGeom prst="rect">
            <a:avLst/>
          </a:prstGeom>
        </p:spPr>
      </p:pic>
      <p:pic>
        <p:nvPicPr>
          <p:cNvPr id="5" name="Graphic 4" descr="Stopwatch with solid fill">
            <a:extLst>
              <a:ext uri="{FF2B5EF4-FFF2-40B4-BE49-F238E27FC236}">
                <a16:creationId xmlns:a16="http://schemas.microsoft.com/office/drawing/2014/main" id="{37DE104C-8831-22D8-2C37-F8CCD507E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2259" y="2268840"/>
            <a:ext cx="1057275" cy="1102393"/>
          </a:xfrm>
          <a:prstGeom prst="rect">
            <a:avLst/>
          </a:prstGeom>
        </p:spPr>
      </p:pic>
      <p:pic>
        <p:nvPicPr>
          <p:cNvPr id="6" name="Graphic 5" descr="No sign with solid fill">
            <a:extLst>
              <a:ext uri="{FF2B5EF4-FFF2-40B4-BE49-F238E27FC236}">
                <a16:creationId xmlns:a16="http://schemas.microsoft.com/office/drawing/2014/main" id="{716E9489-A95D-273A-AA9E-1FC960BF3E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5158" y="3697500"/>
            <a:ext cx="1057275" cy="11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38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0">
          <a:extLst>
            <a:ext uri="{FF2B5EF4-FFF2-40B4-BE49-F238E27FC236}">
              <a16:creationId xmlns:a16="http://schemas.microsoft.com/office/drawing/2014/main" id="{71CF797B-8334-FAC9-79E6-7F822DD44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8">
            <a:extLst>
              <a:ext uri="{FF2B5EF4-FFF2-40B4-BE49-F238E27FC236}">
                <a16:creationId xmlns:a16="http://schemas.microsoft.com/office/drawing/2014/main" id="{C648A2BC-4B9C-B6AB-D191-5730CA76AE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9682" y="486688"/>
            <a:ext cx="65053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Best Practice 2: </a:t>
            </a:r>
            <a:br>
              <a:rPr lang="en" dirty="0"/>
            </a:br>
            <a:r>
              <a:rPr lang="en" dirty="0"/>
              <a:t>Staff Sufficiently</a:t>
            </a:r>
          </a:p>
        </p:txBody>
      </p:sp>
      <p:sp>
        <p:nvSpPr>
          <p:cNvPr id="742" name="Google Shape;742;p48">
            <a:extLst>
              <a:ext uri="{FF2B5EF4-FFF2-40B4-BE49-F238E27FC236}">
                <a16:creationId xmlns:a16="http://schemas.microsoft.com/office/drawing/2014/main" id="{AC5ABEF8-358E-22C1-73CF-09CDED6307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0825" y="1929980"/>
            <a:ext cx="4738684" cy="2522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dirty="0"/>
              <a:t>A small pager rotation can cause employees to experience burnout</a:t>
            </a:r>
          </a:p>
          <a:p>
            <a:pPr marL="0" indent="0">
              <a:buNone/>
            </a:pPr>
            <a:endParaRPr lang="en" dirty="0"/>
          </a:p>
          <a:p>
            <a:pPr marL="285750" indent="-285750"/>
            <a:r>
              <a:rPr lang="en" dirty="0"/>
              <a:t>The people not included in the rotation may lose touch with the operations process.</a:t>
            </a:r>
          </a:p>
          <a:p>
            <a:pPr marL="0" indent="0">
              <a:buNone/>
            </a:pPr>
            <a:endParaRPr lang="en" dirty="0"/>
          </a:p>
          <a:p>
            <a:pPr marL="285750" indent="-285750"/>
            <a:r>
              <a:rPr lang="en" dirty="0"/>
              <a:t>The ideal rotation includes around 6-8 people. </a:t>
            </a:r>
          </a:p>
          <a:p>
            <a:pPr marL="742950" lvl="1" indent="-285750"/>
            <a:r>
              <a:rPr lang="en" dirty="0"/>
              <a:t>This provides a wide enough time period for engineers to rest without losing awareness of the state of production</a:t>
            </a:r>
          </a:p>
        </p:txBody>
      </p:sp>
      <p:cxnSp>
        <p:nvCxnSpPr>
          <p:cNvPr id="743" name="Google Shape;743;p48">
            <a:extLst>
              <a:ext uri="{FF2B5EF4-FFF2-40B4-BE49-F238E27FC236}">
                <a16:creationId xmlns:a16="http://schemas.microsoft.com/office/drawing/2014/main" id="{DD160034-CD09-E020-326E-BAD3F906D801}"/>
              </a:ext>
            </a:extLst>
          </p:cNvPr>
          <p:cNvCxnSpPr/>
          <p:nvPr/>
        </p:nvCxnSpPr>
        <p:spPr>
          <a:xfrm>
            <a:off x="1020125" y="1682500"/>
            <a:ext cx="3733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Graphic 8" descr="Group of men outline">
            <a:extLst>
              <a:ext uri="{FF2B5EF4-FFF2-40B4-BE49-F238E27FC236}">
                <a16:creationId xmlns:a16="http://schemas.microsoft.com/office/drawing/2014/main" id="{189D1859-88EA-5E5A-A262-8601E32E2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0326" y="1926557"/>
            <a:ext cx="1696452" cy="169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77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0">
          <a:extLst>
            <a:ext uri="{FF2B5EF4-FFF2-40B4-BE49-F238E27FC236}">
              <a16:creationId xmlns:a16="http://schemas.microsoft.com/office/drawing/2014/main" id="{17A1F313-EFA2-9D39-4C78-756119E3A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8">
            <a:extLst>
              <a:ext uri="{FF2B5EF4-FFF2-40B4-BE49-F238E27FC236}">
                <a16:creationId xmlns:a16="http://schemas.microsoft.com/office/drawing/2014/main" id="{5D2EAEA7-8F1F-5591-7E8E-5C13936040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0827" y="486688"/>
            <a:ext cx="6608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Best Practice 3: </a:t>
            </a:r>
            <a:br>
              <a:rPr lang="en" dirty="0"/>
            </a:br>
            <a:r>
              <a:rPr lang="en" dirty="0"/>
              <a:t>Backup and Escalation protocols</a:t>
            </a:r>
          </a:p>
        </p:txBody>
      </p:sp>
      <p:sp>
        <p:nvSpPr>
          <p:cNvPr id="742" name="Google Shape;742;p48">
            <a:extLst>
              <a:ext uri="{FF2B5EF4-FFF2-40B4-BE49-F238E27FC236}">
                <a16:creationId xmlns:a16="http://schemas.microsoft.com/office/drawing/2014/main" id="{425D9F77-7383-03D3-E549-A066D478E14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0825" y="1929980"/>
            <a:ext cx="5509865" cy="3107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dirty="0"/>
              <a:t>Life happens. It is important to have </a:t>
            </a:r>
            <a:r>
              <a:rPr lang="en" u="sng" dirty="0"/>
              <a:t>backups</a:t>
            </a:r>
            <a:r>
              <a:rPr lang="en" dirty="0"/>
              <a:t> in place incase the engineer on-call needs to step away. </a:t>
            </a:r>
            <a:endParaRPr lang="en-US"/>
          </a:p>
          <a:p>
            <a:pPr marL="285750" indent="-285750"/>
            <a:endParaRPr lang="en" dirty="0"/>
          </a:p>
          <a:p>
            <a:pPr marL="285750" indent="-285750"/>
            <a:r>
              <a:rPr lang="en" dirty="0"/>
              <a:t>It is also possible that the developer on-call will run into an issue they cannot solve.</a:t>
            </a:r>
          </a:p>
          <a:p>
            <a:pPr lvl="1" algn="l"/>
            <a:r>
              <a:rPr lang="en" dirty="0"/>
              <a:t>They may need to </a:t>
            </a:r>
            <a:r>
              <a:rPr lang="en" u="sng" dirty="0"/>
              <a:t>escalate </a:t>
            </a:r>
            <a:r>
              <a:rPr lang="en" dirty="0"/>
              <a:t>the issue to another team member or a manager.</a:t>
            </a:r>
          </a:p>
          <a:p>
            <a:pPr marL="596900" lvl="1" indent="0">
              <a:buNone/>
            </a:pPr>
            <a:endParaRPr lang="en" dirty="0"/>
          </a:p>
          <a:p>
            <a:pPr marL="285750" indent="-285750">
              <a:buClr>
                <a:srgbClr val="434343"/>
              </a:buClr>
            </a:pPr>
            <a:r>
              <a:rPr lang="en" dirty="0"/>
              <a:t>If staffing is sufficient, it may be best to have more than one engineer on-call at a time. </a:t>
            </a:r>
          </a:p>
          <a:p>
            <a:pPr marL="285750" indent="-285750">
              <a:buClr>
                <a:srgbClr val="434343"/>
              </a:buClr>
            </a:pPr>
            <a:endParaRPr lang="en" dirty="0"/>
          </a:p>
          <a:p>
            <a:pPr lvl="1"/>
            <a:endParaRPr lang="en" dirty="0"/>
          </a:p>
        </p:txBody>
      </p:sp>
      <p:cxnSp>
        <p:nvCxnSpPr>
          <p:cNvPr id="743" name="Google Shape;743;p48">
            <a:extLst>
              <a:ext uri="{FF2B5EF4-FFF2-40B4-BE49-F238E27FC236}">
                <a16:creationId xmlns:a16="http://schemas.microsoft.com/office/drawing/2014/main" id="{9F2FCBD0-5AE5-32C1-B646-B4F57AA5C680}"/>
              </a:ext>
            </a:extLst>
          </p:cNvPr>
          <p:cNvCxnSpPr/>
          <p:nvPr/>
        </p:nvCxnSpPr>
        <p:spPr>
          <a:xfrm>
            <a:off x="1020125" y="1682500"/>
            <a:ext cx="3733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610486-4AA5-D3B6-50F0-A98EC185FC16}"/>
              </a:ext>
            </a:extLst>
          </p:cNvPr>
          <p:cNvCxnSpPr/>
          <p:nvPr/>
        </p:nvCxnSpPr>
        <p:spPr>
          <a:xfrm>
            <a:off x="6151144" y="2413835"/>
            <a:ext cx="797091" cy="7519"/>
          </a:xfrm>
          <a:prstGeom prst="straightConnector1">
            <a:avLst/>
          </a:prstGeom>
          <a:ln>
            <a:solidFill>
              <a:srgbClr val="EF8E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D813BC-845F-7E5B-41BB-D46A601D941D}"/>
              </a:ext>
            </a:extLst>
          </p:cNvPr>
          <p:cNvCxnSpPr/>
          <p:nvPr/>
        </p:nvCxnSpPr>
        <p:spPr>
          <a:xfrm>
            <a:off x="6038348" y="3113170"/>
            <a:ext cx="909885" cy="30077"/>
          </a:xfrm>
          <a:prstGeom prst="straightConnector1">
            <a:avLst/>
          </a:prstGeom>
          <a:ln>
            <a:solidFill>
              <a:srgbClr val="EF8E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C1E44C-9181-050B-261C-BF68370E1567}"/>
              </a:ext>
            </a:extLst>
          </p:cNvPr>
          <p:cNvSpPr txBox="1"/>
          <p:nvPr/>
        </p:nvSpPr>
        <p:spPr>
          <a:xfrm>
            <a:off x="7045993" y="2113045"/>
            <a:ext cx="1601704" cy="1169551"/>
          </a:xfrm>
          <a:prstGeom prst="rect">
            <a:avLst/>
          </a:prstGeom>
          <a:noFill/>
          <a:ln>
            <a:solidFill>
              <a:srgbClr val="EF8E7D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Quicksand"/>
              </a:rPr>
              <a:t>Team members should be encouraged to help each other in these times </a:t>
            </a:r>
          </a:p>
        </p:txBody>
      </p:sp>
    </p:spTree>
    <p:extLst>
      <p:ext uri="{BB962C8B-B14F-4D97-AF65-F5344CB8AC3E}">
        <p14:creationId xmlns:p14="http://schemas.microsoft.com/office/powerpoint/2010/main" val="1102841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0">
          <a:extLst>
            <a:ext uri="{FF2B5EF4-FFF2-40B4-BE49-F238E27FC236}">
              <a16:creationId xmlns:a16="http://schemas.microsoft.com/office/drawing/2014/main" id="{1C017582-CDF7-388B-988A-8C557CEC4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8">
            <a:extLst>
              <a:ext uri="{FF2B5EF4-FFF2-40B4-BE49-F238E27FC236}">
                <a16:creationId xmlns:a16="http://schemas.microsoft.com/office/drawing/2014/main" id="{4653E4FE-A12B-F256-1566-EA0E6F5259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0827" y="486688"/>
            <a:ext cx="6608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Best Practice 4: </a:t>
            </a:r>
            <a:br>
              <a:rPr lang="en" dirty="0"/>
            </a:br>
            <a:r>
              <a:rPr lang="en" dirty="0"/>
              <a:t>Clear Communication</a:t>
            </a:r>
          </a:p>
        </p:txBody>
      </p:sp>
      <p:sp>
        <p:nvSpPr>
          <p:cNvPr id="742" name="Google Shape;742;p48">
            <a:extLst>
              <a:ext uri="{FF2B5EF4-FFF2-40B4-BE49-F238E27FC236}">
                <a16:creationId xmlns:a16="http://schemas.microsoft.com/office/drawing/2014/main" id="{627C2448-6E43-E597-ADC3-1ABABC2431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0825" y="1929980"/>
            <a:ext cx="5751402" cy="2733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dirty="0"/>
              <a:t>To ensure on-call engineers are prepared for their shift, ensure they are aware of any troubleshooting procedures already in place. </a:t>
            </a:r>
            <a:endParaRPr lang="en-US"/>
          </a:p>
          <a:p>
            <a:pPr lvl="1"/>
            <a:r>
              <a:rPr lang="en" i="1" dirty="0"/>
              <a:t>Runbooks</a:t>
            </a:r>
            <a:r>
              <a:rPr lang="en" dirty="0"/>
              <a:t> are meant to provide detailed instructions for handling common issues. </a:t>
            </a:r>
            <a:endParaRPr lang="en-US" dirty="0"/>
          </a:p>
          <a:p>
            <a:pPr marL="596900" lvl="1" indent="0">
              <a:buNone/>
            </a:pPr>
            <a:endParaRPr lang="en" dirty="0"/>
          </a:p>
          <a:p>
            <a:pPr marL="285750" indent="-285750">
              <a:buClr>
                <a:srgbClr val="434343"/>
              </a:buClr>
            </a:pPr>
            <a:r>
              <a:rPr lang="en" dirty="0"/>
              <a:t>On-call personnel should keep a record of any incidents that occurred while they were on-call</a:t>
            </a:r>
          </a:p>
          <a:p>
            <a:pPr lvl="1"/>
            <a:r>
              <a:rPr lang="en" dirty="0"/>
              <a:t>This ensures smooth handoffs and keeps the rest of the team updated on the state of production. </a:t>
            </a:r>
          </a:p>
          <a:p>
            <a:pPr lvl="1" algn="l"/>
            <a:endParaRPr lang="en" dirty="0"/>
          </a:p>
        </p:txBody>
      </p:sp>
      <p:cxnSp>
        <p:nvCxnSpPr>
          <p:cNvPr id="743" name="Google Shape;743;p48">
            <a:extLst>
              <a:ext uri="{FF2B5EF4-FFF2-40B4-BE49-F238E27FC236}">
                <a16:creationId xmlns:a16="http://schemas.microsoft.com/office/drawing/2014/main" id="{6ABB2134-9D88-CC04-0EF2-F46270229BE1}"/>
              </a:ext>
            </a:extLst>
          </p:cNvPr>
          <p:cNvCxnSpPr/>
          <p:nvPr/>
        </p:nvCxnSpPr>
        <p:spPr>
          <a:xfrm>
            <a:off x="1020125" y="1682500"/>
            <a:ext cx="3733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raphic 1" descr="Document with solid fill">
            <a:extLst>
              <a:ext uri="{FF2B5EF4-FFF2-40B4-BE49-F238E27FC236}">
                <a16:creationId xmlns:a16="http://schemas.microsoft.com/office/drawing/2014/main" id="{838FB9A2-8784-5FED-B413-61292A708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741" y="2091991"/>
            <a:ext cx="1576136" cy="15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7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0">
          <a:extLst>
            <a:ext uri="{FF2B5EF4-FFF2-40B4-BE49-F238E27FC236}">
              <a16:creationId xmlns:a16="http://schemas.microsoft.com/office/drawing/2014/main" id="{D45311C1-BA02-01C5-7336-7AFA1C035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8">
            <a:extLst>
              <a:ext uri="{FF2B5EF4-FFF2-40B4-BE49-F238E27FC236}">
                <a16:creationId xmlns:a16="http://schemas.microsoft.com/office/drawing/2014/main" id="{5730DC12-756E-98CB-7DF7-4C8D1B2030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0827" y="486688"/>
            <a:ext cx="6608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Best Practice 5: </a:t>
            </a:r>
            <a:br>
              <a:rPr lang="en" dirty="0"/>
            </a:br>
            <a:r>
              <a:rPr lang="en" dirty="0"/>
              <a:t>Automated Tools</a:t>
            </a:r>
          </a:p>
        </p:txBody>
      </p:sp>
      <p:sp>
        <p:nvSpPr>
          <p:cNvPr id="742" name="Google Shape;742;p48">
            <a:extLst>
              <a:ext uri="{FF2B5EF4-FFF2-40B4-BE49-F238E27FC236}">
                <a16:creationId xmlns:a16="http://schemas.microsoft.com/office/drawing/2014/main" id="{91ED9CBB-8B50-3A28-E4C7-42CA12DE006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0825" y="1929980"/>
            <a:ext cx="5608527" cy="28984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dirty="0"/>
              <a:t>Like most other DevOps processes, some aspects of a pager rotation duty can be automated. </a:t>
            </a:r>
          </a:p>
          <a:p>
            <a:pPr marL="285750" indent="-285750"/>
            <a:endParaRPr lang="en" dirty="0"/>
          </a:p>
          <a:p>
            <a:pPr marL="285750" indent="-285750"/>
            <a:r>
              <a:rPr lang="en" dirty="0"/>
              <a:t>Monitoring and alert tools can notify on-call engineers when they are needed </a:t>
            </a:r>
          </a:p>
          <a:p>
            <a:pPr marL="285750" indent="-285750"/>
            <a:endParaRPr lang="en" dirty="0"/>
          </a:p>
          <a:p>
            <a:pPr marL="285750" indent="-285750"/>
            <a:r>
              <a:rPr lang="en" dirty="0"/>
              <a:t>Scheduling tools can be used to generate and keep track of the rotation.</a:t>
            </a:r>
          </a:p>
          <a:p>
            <a:pPr marL="285750" indent="-285750">
              <a:buClr>
                <a:srgbClr val="434343"/>
              </a:buClr>
            </a:pPr>
            <a:endParaRPr lang="en" dirty="0"/>
          </a:p>
          <a:p>
            <a:pPr marL="285750" indent="-285750">
              <a:buClr>
                <a:srgbClr val="434343"/>
              </a:buClr>
            </a:pPr>
            <a:r>
              <a:rPr lang="en" dirty="0"/>
              <a:t>Examples:</a:t>
            </a:r>
          </a:p>
          <a:p>
            <a:pPr lvl="1" algn="l"/>
            <a:r>
              <a:rPr lang="en" err="1"/>
              <a:t>Squadcast</a:t>
            </a:r>
            <a:endParaRPr lang="en"/>
          </a:p>
          <a:p>
            <a:pPr lvl="1" algn="l"/>
            <a:r>
              <a:rPr lang="en" dirty="0"/>
              <a:t>Prometheus</a:t>
            </a:r>
          </a:p>
          <a:p>
            <a:pPr lvl="1" algn="l">
              <a:buSzPts val="1600"/>
            </a:pPr>
            <a:endParaRPr lang="en" dirty="0"/>
          </a:p>
          <a:p>
            <a:pPr marL="285750" indent="-285750" algn="l">
              <a:buClr>
                <a:srgbClr val="434343"/>
              </a:buClr>
            </a:pPr>
            <a:endParaRPr lang="en" dirty="0"/>
          </a:p>
          <a:p>
            <a:pPr marL="742950" lvl="1" indent="-285750" algn="l"/>
            <a:endParaRPr lang="en" dirty="0"/>
          </a:p>
        </p:txBody>
      </p:sp>
      <p:cxnSp>
        <p:nvCxnSpPr>
          <p:cNvPr id="743" name="Google Shape;743;p48">
            <a:extLst>
              <a:ext uri="{FF2B5EF4-FFF2-40B4-BE49-F238E27FC236}">
                <a16:creationId xmlns:a16="http://schemas.microsoft.com/office/drawing/2014/main" id="{07C69F3E-A4EF-ED01-A2D4-43B04DB6423B}"/>
              </a:ext>
            </a:extLst>
          </p:cNvPr>
          <p:cNvCxnSpPr/>
          <p:nvPr/>
        </p:nvCxnSpPr>
        <p:spPr>
          <a:xfrm>
            <a:off x="1020125" y="1682500"/>
            <a:ext cx="3733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raphic 1" descr="Laptop outline">
            <a:extLst>
              <a:ext uri="{FF2B5EF4-FFF2-40B4-BE49-F238E27FC236}">
                <a16:creationId xmlns:a16="http://schemas.microsoft.com/office/drawing/2014/main" id="{B58FC501-19F6-F8FD-96E5-9DF62E42B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000000">
            <a:off x="7032458" y="2550695"/>
            <a:ext cx="982077" cy="982077"/>
          </a:xfrm>
          <a:prstGeom prst="rect">
            <a:avLst/>
          </a:prstGeom>
        </p:spPr>
      </p:pic>
      <p:pic>
        <p:nvPicPr>
          <p:cNvPr id="3" name="Graphic 2" descr="Monthly calendar outline">
            <a:extLst>
              <a:ext uri="{FF2B5EF4-FFF2-40B4-BE49-F238E27FC236}">
                <a16:creationId xmlns:a16="http://schemas.microsoft.com/office/drawing/2014/main" id="{FCB80C0A-AE31-B018-BA89-826B4BD4F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80000">
            <a:off x="5918752" y="3802443"/>
            <a:ext cx="1079833" cy="1079833"/>
          </a:xfrm>
          <a:prstGeom prst="rect">
            <a:avLst/>
          </a:prstGeom>
        </p:spPr>
      </p:pic>
      <p:pic>
        <p:nvPicPr>
          <p:cNvPr id="4" name="Graphic 3" descr="Mining tools outline">
            <a:extLst>
              <a:ext uri="{FF2B5EF4-FFF2-40B4-BE49-F238E27FC236}">
                <a16:creationId xmlns:a16="http://schemas.microsoft.com/office/drawing/2014/main" id="{DE3A8B99-B721-BD67-FCA2-8BF2EFF57E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00000">
            <a:off x="6731669" y="1039228"/>
            <a:ext cx="914400" cy="914400"/>
          </a:xfrm>
          <a:prstGeom prst="rect">
            <a:avLst/>
          </a:prstGeom>
        </p:spPr>
      </p:pic>
      <p:sp>
        <p:nvSpPr>
          <p:cNvPr id="8" name="Google Shape;742;p48">
            <a:extLst>
              <a:ext uri="{FF2B5EF4-FFF2-40B4-BE49-F238E27FC236}">
                <a16:creationId xmlns:a16="http://schemas.microsoft.com/office/drawing/2014/main" id="{0EF5BC8C-F416-C198-6143-A08F0CE9170D}"/>
              </a:ext>
            </a:extLst>
          </p:cNvPr>
          <p:cNvSpPr txBox="1">
            <a:spLocks/>
          </p:cNvSpPr>
          <p:nvPr/>
        </p:nvSpPr>
        <p:spPr>
          <a:xfrm>
            <a:off x="2447012" y="3849520"/>
            <a:ext cx="2126892" cy="165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6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/>
            <a:endParaRPr lang="en" dirty="0"/>
          </a:p>
          <a:p>
            <a:pPr marL="285750" indent="-285750">
              <a:buClr>
                <a:srgbClr val="434343"/>
              </a:buClr>
            </a:pPr>
            <a:endParaRPr lang="en" dirty="0"/>
          </a:p>
          <a:p>
            <a:pPr lvl="1" algn="l"/>
            <a:r>
              <a:rPr lang="en"/>
              <a:t>New Relic</a:t>
            </a:r>
          </a:p>
          <a:p>
            <a:pPr lvl="1" algn="l"/>
            <a:r>
              <a:rPr lang="en" dirty="0" err="1"/>
              <a:t>Pagerduty</a:t>
            </a:r>
            <a:endParaRPr lang="en"/>
          </a:p>
          <a:p>
            <a:pPr lvl="1"/>
            <a:endParaRPr lang="en" dirty="0"/>
          </a:p>
          <a:p>
            <a:pPr marL="285750" indent="-285750" algn="l">
              <a:buClr>
                <a:srgbClr val="434343"/>
              </a:buClr>
            </a:pPr>
            <a:endParaRPr lang="en" dirty="0"/>
          </a:p>
          <a:p>
            <a:pPr marL="742950" lvl="1" indent="-285750" algn="l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68232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36" name="Google Shape;736;p47"/>
          <p:cNvSpPr txBox="1">
            <a:spLocks noGrp="1"/>
          </p:cNvSpPr>
          <p:nvPr>
            <p:ph type="subTitle" idx="2"/>
          </p:nvPr>
        </p:nvSpPr>
        <p:spPr>
          <a:xfrm>
            <a:off x="457349" y="1205387"/>
            <a:ext cx="3451623" cy="32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dirty="0"/>
              <a:t>Pager rotation duty is when employees take turns being on-call to fix any issues with production. </a:t>
            </a:r>
            <a:endParaRPr lang="en-US"/>
          </a:p>
          <a:p>
            <a:pPr marL="0" indent="0" algn="l"/>
            <a:endParaRPr lang="en" dirty="0"/>
          </a:p>
          <a:p>
            <a:pPr marL="285750" indent="-285750" algn="l">
              <a:buFont typeface="Arial"/>
              <a:buChar char="•"/>
            </a:pPr>
            <a:r>
              <a:rPr lang="en" dirty="0"/>
              <a:t>Pager rotation duty relieves some of the stress from the operations team as they will always have an engineer to call if they need assistance with an issue. </a:t>
            </a:r>
          </a:p>
          <a:p>
            <a:pPr marL="285750" indent="-285750" algn="l">
              <a:buFont typeface="Arial"/>
              <a:buChar char="•"/>
            </a:pPr>
            <a:endParaRPr lang="en" dirty="0"/>
          </a:p>
          <a:p>
            <a:pPr marL="285750" indent="-285750" algn="l">
              <a:buFont typeface="Arial"/>
              <a:buChar char="•"/>
            </a:pPr>
            <a:r>
              <a:rPr lang="en" dirty="0"/>
              <a:t>Involving the entire development team in the rotation ensures everyone is aware of the state of production. </a:t>
            </a:r>
          </a:p>
          <a:p>
            <a:pPr marL="285750" indent="-285750" algn="l">
              <a:buFont typeface="Arial"/>
              <a:buChar char="•"/>
            </a:pPr>
            <a:endParaRPr lang="en" dirty="0"/>
          </a:p>
          <a:p>
            <a:pPr marL="285750" indent="-285750" algn="l">
              <a:buFont typeface="Arial"/>
              <a:buChar char="•"/>
            </a:pPr>
            <a:endParaRPr lang="en"/>
          </a:p>
        </p:txBody>
      </p:sp>
      <p:sp>
        <p:nvSpPr>
          <p:cNvPr id="9" name="Google Shape;736;p47">
            <a:extLst>
              <a:ext uri="{FF2B5EF4-FFF2-40B4-BE49-F238E27FC236}">
                <a16:creationId xmlns:a16="http://schemas.microsoft.com/office/drawing/2014/main" id="{42C4E5E1-1F0B-8D6F-82E0-8467F2A3081D}"/>
              </a:ext>
            </a:extLst>
          </p:cNvPr>
          <p:cNvSpPr txBox="1">
            <a:spLocks/>
          </p:cNvSpPr>
          <p:nvPr/>
        </p:nvSpPr>
        <p:spPr>
          <a:xfrm>
            <a:off x="3999146" y="1205387"/>
            <a:ext cx="5143562" cy="330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l"/>
            <a:r>
              <a:rPr lang="en" u="sng" dirty="0"/>
              <a:t>Best practices</a:t>
            </a:r>
            <a:r>
              <a:rPr lang="en" dirty="0"/>
              <a:t> for a successful pager rotation include: </a:t>
            </a:r>
          </a:p>
          <a:p>
            <a:pPr marL="0" indent="0" algn="l"/>
            <a:endParaRPr lang="en" dirty="0"/>
          </a:p>
          <a:p>
            <a:pPr marL="742950" lvl="1" indent="-285750" algn="l">
              <a:buFont typeface="Courier New"/>
              <a:buChar char="o"/>
            </a:pPr>
            <a:r>
              <a:rPr lang="en" dirty="0"/>
              <a:t>Establishing clear on-call expectations</a:t>
            </a:r>
            <a:endParaRPr lang="en"/>
          </a:p>
          <a:p>
            <a:pPr marL="742950" lvl="1" indent="-285750" algn="l">
              <a:buFont typeface="Courier New"/>
              <a:buChar char="o"/>
            </a:pPr>
            <a:endParaRPr lang="en" dirty="0"/>
          </a:p>
          <a:p>
            <a:pPr marL="742950" lvl="1" indent="-285750" algn="l">
              <a:buFont typeface="Courier New"/>
              <a:buChar char="o"/>
            </a:pPr>
            <a:r>
              <a:rPr lang="en" dirty="0"/>
              <a:t>Maintaining a rotation of 6 to 8 people to prevent burnout while sustaining the effectiveness of the rotation. </a:t>
            </a:r>
            <a:endParaRPr lang="en"/>
          </a:p>
          <a:p>
            <a:pPr marL="742950" lvl="1" indent="-285750" algn="l">
              <a:buFont typeface="Courier New"/>
              <a:buChar char="o"/>
            </a:pPr>
            <a:endParaRPr lang="en" dirty="0"/>
          </a:p>
          <a:p>
            <a:pPr marL="742950" lvl="1" indent="-285750" algn="l">
              <a:buFont typeface="Courier New"/>
              <a:buChar char="o"/>
            </a:pPr>
            <a:r>
              <a:rPr lang="en" dirty="0"/>
              <a:t>Have backups and escalation procedures in place</a:t>
            </a:r>
          </a:p>
          <a:p>
            <a:pPr marL="742950" lvl="1" indent="-285750" algn="l">
              <a:buFont typeface="Courier New"/>
              <a:buChar char="o"/>
            </a:pPr>
            <a:endParaRPr lang="en" dirty="0"/>
          </a:p>
          <a:p>
            <a:pPr marL="742950" lvl="1" indent="-285750" algn="l">
              <a:buFont typeface="Courier New"/>
              <a:buChar char="o"/>
            </a:pPr>
            <a:r>
              <a:rPr lang="en" dirty="0"/>
              <a:t>Ensure on-call engineer communicates efficiently with the rest of the team and vice-versa. </a:t>
            </a:r>
          </a:p>
          <a:p>
            <a:pPr marL="742950" lvl="1" indent="-285750" algn="l">
              <a:buFont typeface="Courier New"/>
              <a:buChar char="o"/>
            </a:pPr>
            <a:endParaRPr lang="en" dirty="0"/>
          </a:p>
          <a:p>
            <a:pPr marL="742950" lvl="1" indent="-285750" algn="l">
              <a:buFont typeface="Courier New"/>
              <a:buChar char="o"/>
            </a:pPr>
            <a:r>
              <a:rPr lang="en" dirty="0"/>
              <a:t>Use automated tools to streamline the creation and implementation of the pager rotation.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ell Phone Evolution by Slidesgo">
  <a:themeElements>
    <a:clrScheme name="Simple Light">
      <a:dk1>
        <a:srgbClr val="434343"/>
      </a:dk1>
      <a:lt1>
        <a:srgbClr val="EDD8BB"/>
      </a:lt1>
      <a:dk2>
        <a:srgbClr val="FEF7E1"/>
      </a:dk2>
      <a:lt2>
        <a:srgbClr val="EF8E7D"/>
      </a:lt2>
      <a:accent1>
        <a:srgbClr val="E2AA87"/>
      </a:accent1>
      <a:accent2>
        <a:srgbClr val="D0E0E3"/>
      </a:accent2>
      <a:accent3>
        <a:srgbClr val="A2D3C7"/>
      </a:accent3>
      <a:accent4>
        <a:srgbClr val="073763"/>
      </a:accent4>
      <a:accent5>
        <a:srgbClr val="999999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11</Slides>
  <Notes>11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Cell Phone Evolution by Slidesgo</vt:lpstr>
      <vt:lpstr>Slidesgo Final Pages</vt:lpstr>
      <vt:lpstr>Pager Rotation Duty </vt:lpstr>
      <vt:lpstr>What is Pager Rotation Duty?</vt:lpstr>
      <vt:lpstr>Why is it important?</vt:lpstr>
      <vt:lpstr>Best Practice 1:  Establish responsibilities</vt:lpstr>
      <vt:lpstr>Best Practice 2:  Staff Sufficiently</vt:lpstr>
      <vt:lpstr>Best Practice 3:  Backup and Escalation protocols</vt:lpstr>
      <vt:lpstr>Best Practice 4:  Clear Communication</vt:lpstr>
      <vt:lpstr>Best Practice 5:  Automated Tools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535</cp:revision>
  <dcterms:modified xsi:type="dcterms:W3CDTF">2025-07-06T00:02:28Z</dcterms:modified>
</cp:coreProperties>
</file>